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sldIdLst>
    <p:sldId id="256" r:id="rId2"/>
    <p:sldId id="264" r:id="rId3"/>
    <p:sldId id="260" r:id="rId4"/>
    <p:sldId id="261" r:id="rId5"/>
    <p:sldId id="262" r:id="rId6"/>
    <p:sldId id="295" r:id="rId7"/>
    <p:sldId id="259" r:id="rId8"/>
    <p:sldId id="308" r:id="rId9"/>
    <p:sldId id="266" r:id="rId10"/>
    <p:sldId id="267" r:id="rId11"/>
    <p:sldId id="270" r:id="rId12"/>
    <p:sldId id="271" r:id="rId13"/>
    <p:sldId id="272" r:id="rId14"/>
    <p:sldId id="283" r:id="rId15"/>
    <p:sldId id="284" r:id="rId16"/>
    <p:sldId id="285" r:id="rId17"/>
    <p:sldId id="287" r:id="rId18"/>
    <p:sldId id="289" r:id="rId19"/>
    <p:sldId id="292" r:id="rId20"/>
    <p:sldId id="309" r:id="rId21"/>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rgbClr val="D21600"/>
        </a:solidFill>
        <a:latin typeface="Caslon540 BT" pitchFamily="18" charset="0"/>
        <a:ea typeface="+mn-ea"/>
        <a:cs typeface="+mn-cs"/>
      </a:defRPr>
    </a:lvl1pPr>
    <a:lvl2pPr marL="457200" algn="l" rtl="0" eaLnBrk="0" fontAlgn="base" hangingPunct="0">
      <a:spcBef>
        <a:spcPct val="0"/>
      </a:spcBef>
      <a:spcAft>
        <a:spcPct val="0"/>
      </a:spcAft>
      <a:defRPr sz="2800" b="1" kern="1200">
        <a:solidFill>
          <a:srgbClr val="D21600"/>
        </a:solidFill>
        <a:latin typeface="Caslon540 BT" pitchFamily="18" charset="0"/>
        <a:ea typeface="+mn-ea"/>
        <a:cs typeface="+mn-cs"/>
      </a:defRPr>
    </a:lvl2pPr>
    <a:lvl3pPr marL="914400" algn="l" rtl="0" eaLnBrk="0" fontAlgn="base" hangingPunct="0">
      <a:spcBef>
        <a:spcPct val="0"/>
      </a:spcBef>
      <a:spcAft>
        <a:spcPct val="0"/>
      </a:spcAft>
      <a:defRPr sz="2800" b="1" kern="1200">
        <a:solidFill>
          <a:srgbClr val="D21600"/>
        </a:solidFill>
        <a:latin typeface="Caslon540 BT" pitchFamily="18" charset="0"/>
        <a:ea typeface="+mn-ea"/>
        <a:cs typeface="+mn-cs"/>
      </a:defRPr>
    </a:lvl3pPr>
    <a:lvl4pPr marL="1371600" algn="l" rtl="0" eaLnBrk="0" fontAlgn="base" hangingPunct="0">
      <a:spcBef>
        <a:spcPct val="0"/>
      </a:spcBef>
      <a:spcAft>
        <a:spcPct val="0"/>
      </a:spcAft>
      <a:defRPr sz="2800" b="1" kern="1200">
        <a:solidFill>
          <a:srgbClr val="D21600"/>
        </a:solidFill>
        <a:latin typeface="Caslon540 BT" pitchFamily="18" charset="0"/>
        <a:ea typeface="+mn-ea"/>
        <a:cs typeface="+mn-cs"/>
      </a:defRPr>
    </a:lvl4pPr>
    <a:lvl5pPr marL="1828800" algn="l" rtl="0" eaLnBrk="0" fontAlgn="base" hangingPunct="0">
      <a:spcBef>
        <a:spcPct val="0"/>
      </a:spcBef>
      <a:spcAft>
        <a:spcPct val="0"/>
      </a:spcAft>
      <a:defRPr sz="2800" b="1" kern="1200">
        <a:solidFill>
          <a:srgbClr val="D21600"/>
        </a:solidFill>
        <a:latin typeface="Caslon540 BT" pitchFamily="18" charset="0"/>
        <a:ea typeface="+mn-ea"/>
        <a:cs typeface="+mn-cs"/>
      </a:defRPr>
    </a:lvl5pPr>
    <a:lvl6pPr marL="2286000" algn="l" defTabSz="914400" rtl="0" eaLnBrk="1" latinLnBrk="0" hangingPunct="1">
      <a:defRPr sz="2800" b="1" kern="1200">
        <a:solidFill>
          <a:srgbClr val="D21600"/>
        </a:solidFill>
        <a:latin typeface="Caslon540 BT" pitchFamily="18" charset="0"/>
        <a:ea typeface="+mn-ea"/>
        <a:cs typeface="+mn-cs"/>
      </a:defRPr>
    </a:lvl6pPr>
    <a:lvl7pPr marL="2743200" algn="l" defTabSz="914400" rtl="0" eaLnBrk="1" latinLnBrk="0" hangingPunct="1">
      <a:defRPr sz="2800" b="1" kern="1200">
        <a:solidFill>
          <a:srgbClr val="D21600"/>
        </a:solidFill>
        <a:latin typeface="Caslon540 BT" pitchFamily="18" charset="0"/>
        <a:ea typeface="+mn-ea"/>
        <a:cs typeface="+mn-cs"/>
      </a:defRPr>
    </a:lvl7pPr>
    <a:lvl8pPr marL="3200400" algn="l" defTabSz="914400" rtl="0" eaLnBrk="1" latinLnBrk="0" hangingPunct="1">
      <a:defRPr sz="2800" b="1" kern="1200">
        <a:solidFill>
          <a:srgbClr val="D21600"/>
        </a:solidFill>
        <a:latin typeface="Caslon540 BT" pitchFamily="18" charset="0"/>
        <a:ea typeface="+mn-ea"/>
        <a:cs typeface="+mn-cs"/>
      </a:defRPr>
    </a:lvl8pPr>
    <a:lvl9pPr marL="3657600" algn="l" defTabSz="914400" rtl="0" eaLnBrk="1" latinLnBrk="0" hangingPunct="1">
      <a:defRPr sz="2800" b="1" kern="1200">
        <a:solidFill>
          <a:srgbClr val="D21600"/>
        </a:solidFill>
        <a:latin typeface="Caslon540 BT"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660"/>
  </p:normalViewPr>
  <p:slideViewPr>
    <p:cSldViewPr>
      <p:cViewPr varScale="1">
        <p:scale>
          <a:sx n="129" d="100"/>
          <a:sy n="129" d="100"/>
        </p:scale>
        <p:origin x="402"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72195EF-2253-148C-E4FC-9BCC83BC51F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Arial" panose="020B0604020202020204" pitchFamily="34" charset="0"/>
              </a:defRPr>
            </a:lvl1pPr>
          </a:lstStyle>
          <a:p>
            <a:endParaRPr lang="en-US" altLang="en-US"/>
          </a:p>
        </p:txBody>
      </p:sp>
      <p:sp>
        <p:nvSpPr>
          <p:cNvPr id="4099" name="Rectangle 3">
            <a:extLst>
              <a:ext uri="{FF2B5EF4-FFF2-40B4-BE49-F238E27FC236}">
                <a16:creationId xmlns:a16="http://schemas.microsoft.com/office/drawing/2014/main" id="{73335262-FAC6-4FE0-1BFB-09E0C74AF5D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panose="020B0604020202020204" pitchFamily="34" charset="0"/>
              </a:defRPr>
            </a:lvl1pPr>
          </a:lstStyle>
          <a:p>
            <a:endParaRPr lang="en-US" altLang="en-US"/>
          </a:p>
        </p:txBody>
      </p:sp>
      <p:sp>
        <p:nvSpPr>
          <p:cNvPr id="4100" name="Rectangle 4">
            <a:extLst>
              <a:ext uri="{FF2B5EF4-FFF2-40B4-BE49-F238E27FC236}">
                <a16:creationId xmlns:a16="http://schemas.microsoft.com/office/drawing/2014/main" id="{918767B5-F1D8-54CD-8468-FEFA2C324FD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2BF444B7-6126-9524-8061-82F18673EC2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a:extLst>
              <a:ext uri="{FF2B5EF4-FFF2-40B4-BE49-F238E27FC236}">
                <a16:creationId xmlns:a16="http://schemas.microsoft.com/office/drawing/2014/main" id="{90F383D3-DF58-9FE5-5870-C8F8DC75B57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Arial" panose="020B0604020202020204" pitchFamily="34" charset="0"/>
              </a:defRPr>
            </a:lvl1pPr>
          </a:lstStyle>
          <a:p>
            <a:endParaRPr lang="en-US" altLang="en-US"/>
          </a:p>
        </p:txBody>
      </p:sp>
      <p:sp>
        <p:nvSpPr>
          <p:cNvPr id="4103" name="Rectangle 7">
            <a:extLst>
              <a:ext uri="{FF2B5EF4-FFF2-40B4-BE49-F238E27FC236}">
                <a16:creationId xmlns:a16="http://schemas.microsoft.com/office/drawing/2014/main" id="{AC0A88AD-79FF-A28B-EF39-957D6A6A577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panose="020B0604020202020204" pitchFamily="34" charset="0"/>
              </a:defRPr>
            </a:lvl1pPr>
          </a:lstStyle>
          <a:p>
            <a:fld id="{E7A26F34-7677-4369-9754-1D6B1DB8FA0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EE4C84-58C9-8141-8A32-CA95FE8B2646}"/>
              </a:ext>
            </a:extLst>
          </p:cNvPr>
          <p:cNvSpPr>
            <a:spLocks noGrp="1" noChangeArrowheads="1"/>
          </p:cNvSpPr>
          <p:nvPr>
            <p:ph type="sldNum" sz="quarter" idx="5"/>
          </p:nvPr>
        </p:nvSpPr>
        <p:spPr>
          <a:ln/>
        </p:spPr>
        <p:txBody>
          <a:bodyPr/>
          <a:lstStyle/>
          <a:p>
            <a:fld id="{B493C120-B2A2-4DF2-9797-63DCC2D91508}" type="slidenum">
              <a:rPr lang="en-US" altLang="en-US"/>
              <a:pPr/>
              <a:t>1</a:t>
            </a:fld>
            <a:endParaRPr lang="en-US" altLang="en-US"/>
          </a:p>
        </p:txBody>
      </p:sp>
      <p:sp>
        <p:nvSpPr>
          <p:cNvPr id="140290" name="Rectangle 2">
            <a:extLst>
              <a:ext uri="{FF2B5EF4-FFF2-40B4-BE49-F238E27FC236}">
                <a16:creationId xmlns:a16="http://schemas.microsoft.com/office/drawing/2014/main" id="{9C3BBD84-8D68-E8E7-5569-E9C14D07F88A}"/>
              </a:ext>
            </a:extLst>
          </p:cNvPr>
          <p:cNvSpPr>
            <a:spLocks noRot="1" noChangeArrowheads="1" noTextEdit="1"/>
          </p:cNvSpPr>
          <p:nvPr>
            <p:ph type="sldImg"/>
          </p:nvPr>
        </p:nvSpPr>
        <p:spPr>
          <a:ln/>
        </p:spPr>
      </p:sp>
      <p:sp>
        <p:nvSpPr>
          <p:cNvPr id="140291" name="Rectangle 3">
            <a:extLst>
              <a:ext uri="{FF2B5EF4-FFF2-40B4-BE49-F238E27FC236}">
                <a16:creationId xmlns:a16="http://schemas.microsoft.com/office/drawing/2014/main" id="{47701BC3-7BC4-633D-DA93-C0171A6CC44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2F27C2-6EE0-CCBE-08E2-96A32C7A3DF3}"/>
              </a:ext>
            </a:extLst>
          </p:cNvPr>
          <p:cNvSpPr>
            <a:spLocks noGrp="1" noChangeArrowheads="1"/>
          </p:cNvSpPr>
          <p:nvPr>
            <p:ph type="sldNum" sz="quarter" idx="5"/>
          </p:nvPr>
        </p:nvSpPr>
        <p:spPr>
          <a:ln/>
        </p:spPr>
        <p:txBody>
          <a:bodyPr/>
          <a:lstStyle/>
          <a:p>
            <a:fld id="{1C74A840-03B9-4F88-82F7-633FA141E27C}" type="slidenum">
              <a:rPr lang="en-US" altLang="en-US"/>
              <a:pPr/>
              <a:t>10</a:t>
            </a:fld>
            <a:endParaRPr lang="en-US" altLang="en-US"/>
          </a:p>
        </p:txBody>
      </p:sp>
      <p:sp>
        <p:nvSpPr>
          <p:cNvPr id="25602" name="Rectangle 2">
            <a:extLst>
              <a:ext uri="{FF2B5EF4-FFF2-40B4-BE49-F238E27FC236}">
                <a16:creationId xmlns:a16="http://schemas.microsoft.com/office/drawing/2014/main" id="{F10C9E1B-828C-BE80-425D-F1F31CEC3B5A}"/>
              </a:ext>
            </a:extLst>
          </p:cNvPr>
          <p:cNvSpPr>
            <a:spLocks noRot="1" noChangeArrowheads="1" noTextEdit="1"/>
          </p:cNvSpPr>
          <p:nvPr>
            <p:ph type="sldImg"/>
          </p:nvPr>
        </p:nvSpPr>
        <p:spPr>
          <a:ln/>
        </p:spPr>
      </p:sp>
      <p:sp>
        <p:nvSpPr>
          <p:cNvPr id="25603" name="Rectangle 3">
            <a:extLst>
              <a:ext uri="{FF2B5EF4-FFF2-40B4-BE49-F238E27FC236}">
                <a16:creationId xmlns:a16="http://schemas.microsoft.com/office/drawing/2014/main" id="{CBBD3AE3-C7AE-8A38-7545-29109800DA1F}"/>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B9F6BD-D935-16F1-5B88-547C1DEE3D15}"/>
              </a:ext>
            </a:extLst>
          </p:cNvPr>
          <p:cNvSpPr>
            <a:spLocks noGrp="1" noChangeArrowheads="1"/>
          </p:cNvSpPr>
          <p:nvPr>
            <p:ph type="sldNum" sz="quarter" idx="5"/>
          </p:nvPr>
        </p:nvSpPr>
        <p:spPr>
          <a:ln/>
        </p:spPr>
        <p:txBody>
          <a:bodyPr/>
          <a:lstStyle/>
          <a:p>
            <a:fld id="{0940A755-E40B-4491-B990-BBA4BB1066CB}" type="slidenum">
              <a:rPr lang="en-US" altLang="en-US"/>
              <a:pPr/>
              <a:t>11</a:t>
            </a:fld>
            <a:endParaRPr lang="en-US" altLang="en-US"/>
          </a:p>
        </p:txBody>
      </p:sp>
      <p:sp>
        <p:nvSpPr>
          <p:cNvPr id="31746" name="Rectangle 2">
            <a:extLst>
              <a:ext uri="{FF2B5EF4-FFF2-40B4-BE49-F238E27FC236}">
                <a16:creationId xmlns:a16="http://schemas.microsoft.com/office/drawing/2014/main" id="{B62EF515-17F1-E5DC-F12A-A7DF33F93A75}"/>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539C794F-3D20-45EB-5821-D49E69797959}"/>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D82A4A-01E9-A7EE-7D7E-8003BC20FC8A}"/>
              </a:ext>
            </a:extLst>
          </p:cNvPr>
          <p:cNvSpPr>
            <a:spLocks noGrp="1" noChangeArrowheads="1"/>
          </p:cNvSpPr>
          <p:nvPr>
            <p:ph type="sldNum" sz="quarter" idx="5"/>
          </p:nvPr>
        </p:nvSpPr>
        <p:spPr>
          <a:ln/>
        </p:spPr>
        <p:txBody>
          <a:bodyPr/>
          <a:lstStyle/>
          <a:p>
            <a:fld id="{E88B0B01-47E3-4CB6-8068-F0782712D0C5}" type="slidenum">
              <a:rPr lang="en-US" altLang="en-US"/>
              <a:pPr/>
              <a:t>12</a:t>
            </a:fld>
            <a:endParaRPr lang="en-US" altLang="en-US"/>
          </a:p>
        </p:txBody>
      </p:sp>
      <p:sp>
        <p:nvSpPr>
          <p:cNvPr id="33794" name="Rectangle 2">
            <a:extLst>
              <a:ext uri="{FF2B5EF4-FFF2-40B4-BE49-F238E27FC236}">
                <a16:creationId xmlns:a16="http://schemas.microsoft.com/office/drawing/2014/main" id="{32C59BC4-95AA-18A8-7A57-21DE63B95200}"/>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80C63287-11CC-6F7C-CDA1-4ED5E35E62C5}"/>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04E296-771F-BC90-1D21-CE291DB85316}"/>
              </a:ext>
            </a:extLst>
          </p:cNvPr>
          <p:cNvSpPr>
            <a:spLocks noGrp="1" noChangeArrowheads="1"/>
          </p:cNvSpPr>
          <p:nvPr>
            <p:ph type="sldNum" sz="quarter" idx="5"/>
          </p:nvPr>
        </p:nvSpPr>
        <p:spPr>
          <a:ln/>
        </p:spPr>
        <p:txBody>
          <a:bodyPr/>
          <a:lstStyle/>
          <a:p>
            <a:fld id="{C469CAB0-AED6-4729-BD88-23AA408FAF8A}" type="slidenum">
              <a:rPr lang="en-US" altLang="en-US"/>
              <a:pPr/>
              <a:t>13</a:t>
            </a:fld>
            <a:endParaRPr lang="en-US" altLang="en-US"/>
          </a:p>
        </p:txBody>
      </p:sp>
      <p:sp>
        <p:nvSpPr>
          <p:cNvPr id="35842" name="Rectangle 2">
            <a:extLst>
              <a:ext uri="{FF2B5EF4-FFF2-40B4-BE49-F238E27FC236}">
                <a16:creationId xmlns:a16="http://schemas.microsoft.com/office/drawing/2014/main" id="{BA3A4E1C-935B-F99F-3F7A-F40A94D9B8DE}"/>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15DDE389-BB5C-4927-96EC-046643D40197}"/>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49F560-CD53-111B-FAAB-638AA3910FFE}"/>
              </a:ext>
            </a:extLst>
          </p:cNvPr>
          <p:cNvSpPr>
            <a:spLocks noGrp="1" noChangeArrowheads="1"/>
          </p:cNvSpPr>
          <p:nvPr>
            <p:ph type="sldNum" sz="quarter" idx="5"/>
          </p:nvPr>
        </p:nvSpPr>
        <p:spPr>
          <a:ln/>
        </p:spPr>
        <p:txBody>
          <a:bodyPr/>
          <a:lstStyle/>
          <a:p>
            <a:fld id="{C961E0FA-4B3C-4C8E-869E-987B32BE26DA}" type="slidenum">
              <a:rPr lang="en-US" altLang="en-US"/>
              <a:pPr/>
              <a:t>14</a:t>
            </a:fld>
            <a:endParaRPr lang="en-US" altLang="en-US"/>
          </a:p>
        </p:txBody>
      </p:sp>
      <p:sp>
        <p:nvSpPr>
          <p:cNvPr id="58370" name="Rectangle 2">
            <a:extLst>
              <a:ext uri="{FF2B5EF4-FFF2-40B4-BE49-F238E27FC236}">
                <a16:creationId xmlns:a16="http://schemas.microsoft.com/office/drawing/2014/main" id="{75BD9556-B851-2B8B-6839-743F7564F15A}"/>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8F8C60F3-7CFB-8833-D4C6-E1AFE87A4970}"/>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F6E25F-13A6-1DA8-3AC3-B62BF8874DE6}"/>
              </a:ext>
            </a:extLst>
          </p:cNvPr>
          <p:cNvSpPr>
            <a:spLocks noGrp="1" noChangeArrowheads="1"/>
          </p:cNvSpPr>
          <p:nvPr>
            <p:ph type="sldNum" sz="quarter" idx="5"/>
          </p:nvPr>
        </p:nvSpPr>
        <p:spPr>
          <a:ln/>
        </p:spPr>
        <p:txBody>
          <a:bodyPr/>
          <a:lstStyle/>
          <a:p>
            <a:fld id="{CF7FC5EC-BE88-4FE4-9DFA-373586F23AEB}" type="slidenum">
              <a:rPr lang="en-US" altLang="en-US"/>
              <a:pPr/>
              <a:t>15</a:t>
            </a:fld>
            <a:endParaRPr lang="en-US" altLang="en-US"/>
          </a:p>
        </p:txBody>
      </p:sp>
      <p:sp>
        <p:nvSpPr>
          <p:cNvPr id="60418" name="Rectangle 2">
            <a:extLst>
              <a:ext uri="{FF2B5EF4-FFF2-40B4-BE49-F238E27FC236}">
                <a16:creationId xmlns:a16="http://schemas.microsoft.com/office/drawing/2014/main" id="{EC7458C5-1518-68C5-4E2C-F2798A4E4F1F}"/>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2A3E0F0A-D85D-0C7A-CB74-F1C1709D8CC5}"/>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956F2C-E4B0-89B3-0BF6-F39C3C6A8FD9}"/>
              </a:ext>
            </a:extLst>
          </p:cNvPr>
          <p:cNvSpPr>
            <a:spLocks noGrp="1" noChangeArrowheads="1"/>
          </p:cNvSpPr>
          <p:nvPr>
            <p:ph type="sldNum" sz="quarter" idx="5"/>
          </p:nvPr>
        </p:nvSpPr>
        <p:spPr>
          <a:ln/>
        </p:spPr>
        <p:txBody>
          <a:bodyPr/>
          <a:lstStyle/>
          <a:p>
            <a:fld id="{2F8CBC13-C023-454E-8C69-34D8BEA5080D}" type="slidenum">
              <a:rPr lang="en-US" altLang="en-US"/>
              <a:pPr/>
              <a:t>16</a:t>
            </a:fld>
            <a:endParaRPr lang="en-US" altLang="en-US"/>
          </a:p>
        </p:txBody>
      </p:sp>
      <p:sp>
        <p:nvSpPr>
          <p:cNvPr id="62466" name="Rectangle 2">
            <a:extLst>
              <a:ext uri="{FF2B5EF4-FFF2-40B4-BE49-F238E27FC236}">
                <a16:creationId xmlns:a16="http://schemas.microsoft.com/office/drawing/2014/main" id="{210E6B22-3F7F-F754-BE68-685FC2471C92}"/>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335547A4-EC1E-EAF6-F94C-9D330CD7AD2A}"/>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7894E1-65DF-D6C7-A938-2FF5536C5E3C}"/>
              </a:ext>
            </a:extLst>
          </p:cNvPr>
          <p:cNvSpPr>
            <a:spLocks noGrp="1" noChangeArrowheads="1"/>
          </p:cNvSpPr>
          <p:nvPr>
            <p:ph type="sldNum" sz="quarter" idx="5"/>
          </p:nvPr>
        </p:nvSpPr>
        <p:spPr>
          <a:ln/>
        </p:spPr>
        <p:txBody>
          <a:bodyPr/>
          <a:lstStyle/>
          <a:p>
            <a:fld id="{1A05F6E6-F2F9-4AEE-9264-AEC0449A0C30}" type="slidenum">
              <a:rPr lang="en-US" altLang="en-US"/>
              <a:pPr/>
              <a:t>17</a:t>
            </a:fld>
            <a:endParaRPr lang="en-US" altLang="en-US"/>
          </a:p>
        </p:txBody>
      </p:sp>
      <p:sp>
        <p:nvSpPr>
          <p:cNvPr id="66562" name="Rectangle 2">
            <a:extLst>
              <a:ext uri="{FF2B5EF4-FFF2-40B4-BE49-F238E27FC236}">
                <a16:creationId xmlns:a16="http://schemas.microsoft.com/office/drawing/2014/main" id="{0E810765-A07D-C629-FC5F-A3FA8E98CB3F}"/>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F34ED4E8-9770-60B7-E8AE-77784D439CFA}"/>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5ADD9E-94AA-E591-643F-DE7050AAF4B9}"/>
              </a:ext>
            </a:extLst>
          </p:cNvPr>
          <p:cNvSpPr>
            <a:spLocks noGrp="1" noChangeArrowheads="1"/>
          </p:cNvSpPr>
          <p:nvPr>
            <p:ph type="sldNum" sz="quarter" idx="5"/>
          </p:nvPr>
        </p:nvSpPr>
        <p:spPr>
          <a:ln/>
        </p:spPr>
        <p:txBody>
          <a:bodyPr/>
          <a:lstStyle/>
          <a:p>
            <a:fld id="{9ED5D31F-9259-48FB-9FF7-C67DF70E37EA}" type="slidenum">
              <a:rPr lang="en-US" altLang="en-US"/>
              <a:pPr/>
              <a:t>18</a:t>
            </a:fld>
            <a:endParaRPr lang="en-US" altLang="en-US"/>
          </a:p>
        </p:txBody>
      </p:sp>
      <p:sp>
        <p:nvSpPr>
          <p:cNvPr id="70658" name="Rectangle 2">
            <a:extLst>
              <a:ext uri="{FF2B5EF4-FFF2-40B4-BE49-F238E27FC236}">
                <a16:creationId xmlns:a16="http://schemas.microsoft.com/office/drawing/2014/main" id="{53BDF183-24AA-0EF2-A678-5BB65FC6AA58}"/>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E52EE30B-1452-1BBC-9582-9A224EAED91F}"/>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5D0F1D-211A-076B-E0F8-04753E0D00F1}"/>
              </a:ext>
            </a:extLst>
          </p:cNvPr>
          <p:cNvSpPr>
            <a:spLocks noGrp="1" noChangeArrowheads="1"/>
          </p:cNvSpPr>
          <p:nvPr>
            <p:ph type="sldNum" sz="quarter" idx="5"/>
          </p:nvPr>
        </p:nvSpPr>
        <p:spPr>
          <a:ln/>
        </p:spPr>
        <p:txBody>
          <a:bodyPr/>
          <a:lstStyle/>
          <a:p>
            <a:fld id="{ABFA0F36-7267-4DC7-8312-3CABD9E7C3B5}" type="slidenum">
              <a:rPr lang="en-US" altLang="en-US"/>
              <a:pPr/>
              <a:t>19</a:t>
            </a:fld>
            <a:endParaRPr lang="en-US" altLang="en-US"/>
          </a:p>
        </p:txBody>
      </p:sp>
      <p:sp>
        <p:nvSpPr>
          <p:cNvPr id="76802" name="Rectangle 2">
            <a:extLst>
              <a:ext uri="{FF2B5EF4-FFF2-40B4-BE49-F238E27FC236}">
                <a16:creationId xmlns:a16="http://schemas.microsoft.com/office/drawing/2014/main" id="{D8AEC2E1-A6BB-DE31-50BB-10A08FA62622}"/>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B719D422-8E67-5CCD-95B3-21096EC51BBB}"/>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B85955-79BD-003D-DCFE-F3F4D95FB58F}"/>
              </a:ext>
            </a:extLst>
          </p:cNvPr>
          <p:cNvSpPr>
            <a:spLocks noGrp="1" noChangeArrowheads="1"/>
          </p:cNvSpPr>
          <p:nvPr>
            <p:ph type="sldNum" sz="quarter" idx="5"/>
          </p:nvPr>
        </p:nvSpPr>
        <p:spPr>
          <a:ln/>
        </p:spPr>
        <p:txBody>
          <a:bodyPr/>
          <a:lstStyle/>
          <a:p>
            <a:fld id="{FF6DCAC0-1CD5-4016-9450-071CCCFF95D8}" type="slidenum">
              <a:rPr lang="en-US" altLang="en-US"/>
              <a:pPr/>
              <a:t>2</a:t>
            </a:fld>
            <a:endParaRPr lang="en-US" altLang="en-US"/>
          </a:p>
        </p:txBody>
      </p:sp>
      <p:sp>
        <p:nvSpPr>
          <p:cNvPr id="19458" name="Rectangle 2">
            <a:extLst>
              <a:ext uri="{FF2B5EF4-FFF2-40B4-BE49-F238E27FC236}">
                <a16:creationId xmlns:a16="http://schemas.microsoft.com/office/drawing/2014/main" id="{560B45E7-5894-17B8-D41A-0C768B4DF078}"/>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DED33E5E-5017-2D8B-FDFF-113EC94BEACE}"/>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13D55D-E8E7-E53A-1951-F36207A54132}"/>
              </a:ext>
            </a:extLst>
          </p:cNvPr>
          <p:cNvSpPr>
            <a:spLocks noGrp="1" noChangeArrowheads="1"/>
          </p:cNvSpPr>
          <p:nvPr>
            <p:ph type="sldNum" sz="quarter" idx="5"/>
          </p:nvPr>
        </p:nvSpPr>
        <p:spPr>
          <a:ln/>
        </p:spPr>
        <p:txBody>
          <a:bodyPr/>
          <a:lstStyle/>
          <a:p>
            <a:fld id="{B2E73F08-4859-48BB-A770-571A6BEA73C1}" type="slidenum">
              <a:rPr lang="en-US" altLang="en-US"/>
              <a:pPr/>
              <a:t>20</a:t>
            </a:fld>
            <a:endParaRPr lang="en-US" altLang="en-US"/>
          </a:p>
        </p:txBody>
      </p:sp>
      <p:sp>
        <p:nvSpPr>
          <p:cNvPr id="142338" name="Rectangle 2">
            <a:extLst>
              <a:ext uri="{FF2B5EF4-FFF2-40B4-BE49-F238E27FC236}">
                <a16:creationId xmlns:a16="http://schemas.microsoft.com/office/drawing/2014/main" id="{26795992-028E-F876-9482-8734D4E81412}"/>
              </a:ext>
            </a:extLst>
          </p:cNvPr>
          <p:cNvSpPr>
            <a:spLocks noRot="1" noChangeArrowheads="1" noTextEdit="1"/>
          </p:cNvSpPr>
          <p:nvPr>
            <p:ph type="sldImg"/>
          </p:nvPr>
        </p:nvSpPr>
        <p:spPr>
          <a:xfrm>
            <a:off x="1144588" y="685800"/>
            <a:ext cx="4572000" cy="3429000"/>
          </a:xfrm>
          <a:ln/>
        </p:spPr>
      </p:sp>
      <p:sp>
        <p:nvSpPr>
          <p:cNvPr id="142339" name="Rectangle 3">
            <a:extLst>
              <a:ext uri="{FF2B5EF4-FFF2-40B4-BE49-F238E27FC236}">
                <a16:creationId xmlns:a16="http://schemas.microsoft.com/office/drawing/2014/main" id="{380E1B40-F555-FD94-DAAB-11934FEF655D}"/>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FBB3FF-06DB-DBEE-E414-4FF3FE01480F}"/>
              </a:ext>
            </a:extLst>
          </p:cNvPr>
          <p:cNvSpPr>
            <a:spLocks noGrp="1" noChangeArrowheads="1"/>
          </p:cNvSpPr>
          <p:nvPr>
            <p:ph type="sldNum" sz="quarter" idx="5"/>
          </p:nvPr>
        </p:nvSpPr>
        <p:spPr>
          <a:ln/>
        </p:spPr>
        <p:txBody>
          <a:bodyPr/>
          <a:lstStyle/>
          <a:p>
            <a:fld id="{D659A7A0-DDAB-4190-B37E-C5AAF13A2EFA}" type="slidenum">
              <a:rPr lang="en-US" altLang="en-US"/>
              <a:pPr/>
              <a:t>3</a:t>
            </a:fld>
            <a:endParaRPr lang="en-US" altLang="en-US"/>
          </a:p>
        </p:txBody>
      </p:sp>
      <p:sp>
        <p:nvSpPr>
          <p:cNvPr id="11266" name="Rectangle 2">
            <a:extLst>
              <a:ext uri="{FF2B5EF4-FFF2-40B4-BE49-F238E27FC236}">
                <a16:creationId xmlns:a16="http://schemas.microsoft.com/office/drawing/2014/main" id="{CD96B68B-5E0D-3A9E-7742-1016EF63E46F}"/>
              </a:ext>
            </a:extLst>
          </p:cNvPr>
          <p:cNvSpPr>
            <a:spLocks noRot="1" noChangeArrowheads="1" noTextEdit="1"/>
          </p:cNvSpPr>
          <p:nvPr>
            <p:ph type="sldImg"/>
          </p:nvPr>
        </p:nvSpPr>
        <p:spPr>
          <a:ln/>
        </p:spPr>
      </p:sp>
      <p:sp>
        <p:nvSpPr>
          <p:cNvPr id="11267" name="Rectangle 3">
            <a:extLst>
              <a:ext uri="{FF2B5EF4-FFF2-40B4-BE49-F238E27FC236}">
                <a16:creationId xmlns:a16="http://schemas.microsoft.com/office/drawing/2014/main" id="{AC3E5826-B392-5616-E23A-F7BB9B12C184}"/>
              </a:ext>
            </a:extLst>
          </p:cNvPr>
          <p:cNvSpPr>
            <a:spLocks noGrp="1" noChangeArrowheads="1"/>
          </p:cNvSpPr>
          <p:nvPr>
            <p:ph type="body" idx="1"/>
          </p:nvPr>
        </p:nvSpPr>
        <p:spPr>
          <a:xfrm>
            <a:off x="914400" y="4343400"/>
            <a:ext cx="5029200" cy="4114800"/>
          </a:xfrm>
        </p:spPr>
        <p:txBody>
          <a:bodyPr/>
          <a:lstStyle/>
          <a:p>
            <a:endParaRPr lang="en-GB" altLang="en-US">
              <a:solidFill>
                <a:srgbClr val="005AB4"/>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8C32A7-BF28-AA24-2FB3-DD20989F17F8}"/>
              </a:ext>
            </a:extLst>
          </p:cNvPr>
          <p:cNvSpPr>
            <a:spLocks noGrp="1" noChangeArrowheads="1"/>
          </p:cNvSpPr>
          <p:nvPr>
            <p:ph type="sldNum" sz="quarter" idx="5"/>
          </p:nvPr>
        </p:nvSpPr>
        <p:spPr>
          <a:ln/>
        </p:spPr>
        <p:txBody>
          <a:bodyPr/>
          <a:lstStyle/>
          <a:p>
            <a:fld id="{F7B3D6E0-4B2E-40E4-AF19-052EF6A2EAE3}" type="slidenum">
              <a:rPr lang="en-US" altLang="en-US"/>
              <a:pPr/>
              <a:t>4</a:t>
            </a:fld>
            <a:endParaRPr lang="en-US" altLang="en-US"/>
          </a:p>
        </p:txBody>
      </p:sp>
      <p:sp>
        <p:nvSpPr>
          <p:cNvPr id="13314" name="Rectangle 2">
            <a:extLst>
              <a:ext uri="{FF2B5EF4-FFF2-40B4-BE49-F238E27FC236}">
                <a16:creationId xmlns:a16="http://schemas.microsoft.com/office/drawing/2014/main" id="{0EF959E5-B45B-40E3-165D-44BDCC8011CC}"/>
              </a:ext>
            </a:extLst>
          </p:cNvPr>
          <p:cNvSpPr>
            <a:spLocks noRot="1" noChangeArrowheads="1" noTextEdit="1"/>
          </p:cNvSpPr>
          <p:nvPr>
            <p:ph type="sldImg"/>
          </p:nvPr>
        </p:nvSpPr>
        <p:spPr>
          <a:ln/>
        </p:spPr>
      </p:sp>
      <p:sp>
        <p:nvSpPr>
          <p:cNvPr id="13315" name="Rectangle 3">
            <a:extLst>
              <a:ext uri="{FF2B5EF4-FFF2-40B4-BE49-F238E27FC236}">
                <a16:creationId xmlns:a16="http://schemas.microsoft.com/office/drawing/2014/main" id="{197FB0BD-A7AF-2CEB-E1FA-C514F81E9B3A}"/>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1B44B5-10C4-8B4E-3645-A5DFAF81F0BF}"/>
              </a:ext>
            </a:extLst>
          </p:cNvPr>
          <p:cNvSpPr>
            <a:spLocks noGrp="1" noChangeArrowheads="1"/>
          </p:cNvSpPr>
          <p:nvPr>
            <p:ph type="sldNum" sz="quarter" idx="5"/>
          </p:nvPr>
        </p:nvSpPr>
        <p:spPr>
          <a:ln/>
        </p:spPr>
        <p:txBody>
          <a:bodyPr/>
          <a:lstStyle/>
          <a:p>
            <a:fld id="{C68290F5-E0D4-435C-8BED-A57D75E3990C}" type="slidenum">
              <a:rPr lang="en-US" altLang="en-US"/>
              <a:pPr/>
              <a:t>5</a:t>
            </a:fld>
            <a:endParaRPr lang="en-US" altLang="en-US"/>
          </a:p>
        </p:txBody>
      </p:sp>
      <p:sp>
        <p:nvSpPr>
          <p:cNvPr id="15362" name="Rectangle 2">
            <a:extLst>
              <a:ext uri="{FF2B5EF4-FFF2-40B4-BE49-F238E27FC236}">
                <a16:creationId xmlns:a16="http://schemas.microsoft.com/office/drawing/2014/main" id="{1F7213D4-5666-FA20-C6C8-44D5B64BD9A0}"/>
              </a:ext>
            </a:extLst>
          </p:cNvPr>
          <p:cNvSpPr>
            <a:spLocks noRot="1" noChangeArrowheads="1" noTextEdit="1"/>
          </p:cNvSpPr>
          <p:nvPr>
            <p:ph type="sldImg"/>
          </p:nvPr>
        </p:nvSpPr>
        <p:spPr>
          <a:ln/>
        </p:spPr>
      </p:sp>
      <p:sp>
        <p:nvSpPr>
          <p:cNvPr id="15363" name="Rectangle 3">
            <a:extLst>
              <a:ext uri="{FF2B5EF4-FFF2-40B4-BE49-F238E27FC236}">
                <a16:creationId xmlns:a16="http://schemas.microsoft.com/office/drawing/2014/main" id="{822879EB-2862-B47C-4201-E006A4EE3AF6}"/>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F78968-25E1-6C51-CCBD-0EC195A24B6E}"/>
              </a:ext>
            </a:extLst>
          </p:cNvPr>
          <p:cNvSpPr>
            <a:spLocks noGrp="1" noChangeArrowheads="1"/>
          </p:cNvSpPr>
          <p:nvPr>
            <p:ph type="sldNum" sz="quarter" idx="5"/>
          </p:nvPr>
        </p:nvSpPr>
        <p:spPr>
          <a:ln/>
        </p:spPr>
        <p:txBody>
          <a:bodyPr/>
          <a:lstStyle/>
          <a:p>
            <a:fld id="{4F864A75-352E-4815-B869-6FD215BF0C6E}" type="slidenum">
              <a:rPr lang="en-US" altLang="en-US"/>
              <a:pPr/>
              <a:t>6</a:t>
            </a:fld>
            <a:endParaRPr lang="en-US" altLang="en-US"/>
          </a:p>
        </p:txBody>
      </p:sp>
      <p:sp>
        <p:nvSpPr>
          <p:cNvPr id="82946" name="Rectangle 2">
            <a:extLst>
              <a:ext uri="{FF2B5EF4-FFF2-40B4-BE49-F238E27FC236}">
                <a16:creationId xmlns:a16="http://schemas.microsoft.com/office/drawing/2014/main" id="{DA6F9CEF-F32B-B8EC-AF43-0213880ACE1E}"/>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43CF6CC7-756C-8879-4283-2A5ED000DCB1}"/>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4CD8F4-BB41-49A3-2853-916A233186D6}"/>
              </a:ext>
            </a:extLst>
          </p:cNvPr>
          <p:cNvSpPr>
            <a:spLocks noGrp="1" noChangeArrowheads="1"/>
          </p:cNvSpPr>
          <p:nvPr>
            <p:ph type="sldNum" sz="quarter" idx="5"/>
          </p:nvPr>
        </p:nvSpPr>
        <p:spPr>
          <a:ln/>
        </p:spPr>
        <p:txBody>
          <a:bodyPr/>
          <a:lstStyle/>
          <a:p>
            <a:fld id="{A169570D-8EE8-4E85-9497-81272C621829}" type="slidenum">
              <a:rPr lang="en-US" altLang="en-US"/>
              <a:pPr/>
              <a:t>7</a:t>
            </a:fld>
            <a:endParaRPr lang="en-US" altLang="en-US"/>
          </a:p>
        </p:txBody>
      </p:sp>
      <p:sp>
        <p:nvSpPr>
          <p:cNvPr id="9218" name="Rectangle 2">
            <a:extLst>
              <a:ext uri="{FF2B5EF4-FFF2-40B4-BE49-F238E27FC236}">
                <a16:creationId xmlns:a16="http://schemas.microsoft.com/office/drawing/2014/main" id="{E5408A46-2E9B-69B8-94B2-8BCD5419699E}"/>
              </a:ext>
            </a:extLst>
          </p:cNvPr>
          <p:cNvSpPr>
            <a:spLocks noRot="1" noChangeArrowheads="1" noTextEdit="1"/>
          </p:cNvSpPr>
          <p:nvPr>
            <p:ph type="sldImg"/>
          </p:nvPr>
        </p:nvSpPr>
        <p:spPr>
          <a:ln/>
        </p:spPr>
      </p:sp>
      <p:sp>
        <p:nvSpPr>
          <p:cNvPr id="9219" name="Rectangle 3">
            <a:extLst>
              <a:ext uri="{FF2B5EF4-FFF2-40B4-BE49-F238E27FC236}">
                <a16:creationId xmlns:a16="http://schemas.microsoft.com/office/drawing/2014/main" id="{32C12A9F-1785-EC01-6064-293873DC2578}"/>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2BA65B-DB37-1C8E-315A-94DFB25CCCEA}"/>
              </a:ext>
            </a:extLst>
          </p:cNvPr>
          <p:cNvSpPr>
            <a:spLocks noGrp="1" noChangeArrowheads="1"/>
          </p:cNvSpPr>
          <p:nvPr>
            <p:ph type="sldNum" sz="quarter" idx="5"/>
          </p:nvPr>
        </p:nvSpPr>
        <p:spPr>
          <a:ln/>
        </p:spPr>
        <p:txBody>
          <a:bodyPr/>
          <a:lstStyle/>
          <a:p>
            <a:fld id="{126DD779-FE7A-462A-929A-25197C93A8A8}" type="slidenum">
              <a:rPr lang="en-US" altLang="en-US"/>
              <a:pPr/>
              <a:t>8</a:t>
            </a:fld>
            <a:endParaRPr lang="en-US" altLang="en-US"/>
          </a:p>
        </p:txBody>
      </p:sp>
      <p:sp>
        <p:nvSpPr>
          <p:cNvPr id="128002" name="Rectangle 2">
            <a:extLst>
              <a:ext uri="{FF2B5EF4-FFF2-40B4-BE49-F238E27FC236}">
                <a16:creationId xmlns:a16="http://schemas.microsoft.com/office/drawing/2014/main" id="{5CDD7A5E-5F98-4D86-C839-F4CFDA470E3F}"/>
              </a:ext>
            </a:extLst>
          </p:cNvPr>
          <p:cNvSpPr>
            <a:spLocks noRot="1" noChangeArrowheads="1" noTextEdit="1"/>
          </p:cNvSpPr>
          <p:nvPr>
            <p:ph type="sldImg"/>
          </p:nvPr>
        </p:nvSpPr>
        <p:spPr>
          <a:ln/>
        </p:spPr>
      </p:sp>
      <p:sp>
        <p:nvSpPr>
          <p:cNvPr id="128003" name="Rectangle 3">
            <a:extLst>
              <a:ext uri="{FF2B5EF4-FFF2-40B4-BE49-F238E27FC236}">
                <a16:creationId xmlns:a16="http://schemas.microsoft.com/office/drawing/2014/main" id="{05C0BC63-91B5-C628-AA7C-6542EE056FE9}"/>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BF576E-DD3B-C5B4-C7DC-2CBB36106EB6}"/>
              </a:ext>
            </a:extLst>
          </p:cNvPr>
          <p:cNvSpPr>
            <a:spLocks noGrp="1" noChangeArrowheads="1"/>
          </p:cNvSpPr>
          <p:nvPr>
            <p:ph type="sldNum" sz="quarter" idx="5"/>
          </p:nvPr>
        </p:nvSpPr>
        <p:spPr>
          <a:ln/>
        </p:spPr>
        <p:txBody>
          <a:bodyPr/>
          <a:lstStyle/>
          <a:p>
            <a:fld id="{59A0A3C5-5996-430B-AAF5-CFB87267DE2D}" type="slidenum">
              <a:rPr lang="en-US" altLang="en-US"/>
              <a:pPr/>
              <a:t>9</a:t>
            </a:fld>
            <a:endParaRPr lang="en-US" altLang="en-US"/>
          </a:p>
        </p:txBody>
      </p:sp>
      <p:sp>
        <p:nvSpPr>
          <p:cNvPr id="23554" name="Rectangle 2">
            <a:extLst>
              <a:ext uri="{FF2B5EF4-FFF2-40B4-BE49-F238E27FC236}">
                <a16:creationId xmlns:a16="http://schemas.microsoft.com/office/drawing/2014/main" id="{1760CA4A-944D-0F88-695E-A29219F2C6C2}"/>
              </a:ext>
            </a:extLst>
          </p:cNvPr>
          <p:cNvSpPr>
            <a:spLocks noRot="1" noChangeArrowheads="1" noTextEdit="1"/>
          </p:cNvSpPr>
          <p:nvPr>
            <p:ph type="sldImg"/>
          </p:nvPr>
        </p:nvSpPr>
        <p:spPr>
          <a:ln/>
        </p:spPr>
      </p:sp>
      <p:sp>
        <p:nvSpPr>
          <p:cNvPr id="23555" name="Rectangle 3">
            <a:extLst>
              <a:ext uri="{FF2B5EF4-FFF2-40B4-BE49-F238E27FC236}">
                <a16:creationId xmlns:a16="http://schemas.microsoft.com/office/drawing/2014/main" id="{055287E6-AF11-035F-A05B-0793F20D4C75}"/>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0834" name="Group 2">
            <a:extLst>
              <a:ext uri="{FF2B5EF4-FFF2-40B4-BE49-F238E27FC236}">
                <a16:creationId xmlns:a16="http://schemas.microsoft.com/office/drawing/2014/main" id="{6E054D98-F4F1-8843-865C-4604EFCB5CD1}"/>
              </a:ext>
            </a:extLst>
          </p:cNvPr>
          <p:cNvGrpSpPr>
            <a:grpSpLocks/>
          </p:cNvGrpSpPr>
          <p:nvPr/>
        </p:nvGrpSpPr>
        <p:grpSpPr bwMode="auto">
          <a:xfrm>
            <a:off x="0" y="0"/>
            <a:ext cx="9144000" cy="6858000"/>
            <a:chOff x="0" y="0"/>
            <a:chExt cx="5760" cy="4320"/>
          </a:xfrm>
        </p:grpSpPr>
        <p:sp>
          <p:nvSpPr>
            <p:cNvPr id="120835" name="Rectangle 3">
              <a:extLst>
                <a:ext uri="{FF2B5EF4-FFF2-40B4-BE49-F238E27FC236}">
                  <a16:creationId xmlns:a16="http://schemas.microsoft.com/office/drawing/2014/main" id="{C0277DF1-8315-A166-F198-9950B77594A2}"/>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2400" b="0">
                <a:solidFill>
                  <a:schemeClr val="tx1"/>
                </a:solidFill>
                <a:latin typeface="Times New Roman" panose="02020603050405020304" pitchFamily="18" charset="0"/>
              </a:endParaRPr>
            </a:p>
          </p:txBody>
        </p:sp>
        <p:sp>
          <p:nvSpPr>
            <p:cNvPr id="120836" name="Rectangle 4">
              <a:extLst>
                <a:ext uri="{FF2B5EF4-FFF2-40B4-BE49-F238E27FC236}">
                  <a16:creationId xmlns:a16="http://schemas.microsoft.com/office/drawing/2014/main" id="{22FE44AB-F7F2-2CA8-98E2-9E1A6B716736}"/>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grpSp>
          <p:nvGrpSpPr>
            <p:cNvPr id="120837" name="Group 5">
              <a:extLst>
                <a:ext uri="{FF2B5EF4-FFF2-40B4-BE49-F238E27FC236}">
                  <a16:creationId xmlns:a16="http://schemas.microsoft.com/office/drawing/2014/main" id="{F495EDB5-E625-8035-8DBA-7B29F3A43DC9}"/>
                </a:ext>
              </a:extLst>
            </p:cNvPr>
            <p:cNvGrpSpPr>
              <a:grpSpLocks/>
            </p:cNvGrpSpPr>
            <p:nvPr/>
          </p:nvGrpSpPr>
          <p:grpSpPr bwMode="auto">
            <a:xfrm>
              <a:off x="0" y="672"/>
              <a:ext cx="1806" cy="1989"/>
              <a:chOff x="0" y="672"/>
              <a:chExt cx="1806" cy="1989"/>
            </a:xfrm>
          </p:grpSpPr>
          <p:sp>
            <p:nvSpPr>
              <p:cNvPr id="120838" name="Rectangle 6">
                <a:extLst>
                  <a:ext uri="{FF2B5EF4-FFF2-40B4-BE49-F238E27FC236}">
                    <a16:creationId xmlns:a16="http://schemas.microsoft.com/office/drawing/2014/main" id="{BE66FA7C-A802-1030-3CFE-3616B172A73A}"/>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20839" name="Rectangle 7">
                <a:extLst>
                  <a:ext uri="{FF2B5EF4-FFF2-40B4-BE49-F238E27FC236}">
                    <a16:creationId xmlns:a16="http://schemas.microsoft.com/office/drawing/2014/main" id="{6F2991ED-B0D7-8A02-67DC-E3039013CEDB}"/>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20840" name="Rectangle 8">
                <a:extLst>
                  <a:ext uri="{FF2B5EF4-FFF2-40B4-BE49-F238E27FC236}">
                    <a16:creationId xmlns:a16="http://schemas.microsoft.com/office/drawing/2014/main" id="{DAF244A4-CEF6-89DD-6148-6F75F478E6C0}"/>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20841" name="Rectangle 9">
                <a:extLst>
                  <a:ext uri="{FF2B5EF4-FFF2-40B4-BE49-F238E27FC236}">
                    <a16:creationId xmlns:a16="http://schemas.microsoft.com/office/drawing/2014/main" id="{37A4D101-8418-C7FC-0AAD-BC97A104F9BF}"/>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20842" name="Rectangle 10">
                <a:extLst>
                  <a:ext uri="{FF2B5EF4-FFF2-40B4-BE49-F238E27FC236}">
                    <a16:creationId xmlns:a16="http://schemas.microsoft.com/office/drawing/2014/main" id="{536F646C-5137-0F49-9487-AFCAEB7B7039}"/>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20843" name="Rectangle 11">
                <a:extLst>
                  <a:ext uri="{FF2B5EF4-FFF2-40B4-BE49-F238E27FC236}">
                    <a16:creationId xmlns:a16="http://schemas.microsoft.com/office/drawing/2014/main" id="{E5DB0798-D9FF-6051-F8F8-C64C2859242D}"/>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20844" name="Rectangle 12">
                <a:extLst>
                  <a:ext uri="{FF2B5EF4-FFF2-40B4-BE49-F238E27FC236}">
                    <a16:creationId xmlns:a16="http://schemas.microsoft.com/office/drawing/2014/main" id="{DC412C18-2802-9F1E-7242-096D636C066D}"/>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20845" name="Rectangle 13">
                <a:extLst>
                  <a:ext uri="{FF2B5EF4-FFF2-40B4-BE49-F238E27FC236}">
                    <a16:creationId xmlns:a16="http://schemas.microsoft.com/office/drawing/2014/main" id="{9982D9BB-1870-A86E-4293-EB412B782696}"/>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20846" name="Rectangle 14">
                <a:extLst>
                  <a:ext uri="{FF2B5EF4-FFF2-40B4-BE49-F238E27FC236}">
                    <a16:creationId xmlns:a16="http://schemas.microsoft.com/office/drawing/2014/main" id="{18F17E63-325E-A58C-FD0F-EB89DE09FF5E}"/>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20847" name="Rectangle 15">
                <a:extLst>
                  <a:ext uri="{FF2B5EF4-FFF2-40B4-BE49-F238E27FC236}">
                    <a16:creationId xmlns:a16="http://schemas.microsoft.com/office/drawing/2014/main" id="{D45ECDCE-9B35-103E-4B85-28986A66A001}"/>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grpSp>
      </p:grpSp>
      <p:sp>
        <p:nvSpPr>
          <p:cNvPr id="120848" name="Rectangle 16">
            <a:extLst>
              <a:ext uri="{FF2B5EF4-FFF2-40B4-BE49-F238E27FC236}">
                <a16:creationId xmlns:a16="http://schemas.microsoft.com/office/drawing/2014/main" id="{69D2A9C7-7F5A-A8B3-5562-67BAD1B4C61B}"/>
              </a:ext>
            </a:extLst>
          </p:cNvPr>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120849" name="Rectangle 17">
            <a:extLst>
              <a:ext uri="{FF2B5EF4-FFF2-40B4-BE49-F238E27FC236}">
                <a16:creationId xmlns:a16="http://schemas.microsoft.com/office/drawing/2014/main" id="{0A1D16C1-96DE-E487-B99D-70E508FFB085}"/>
              </a:ext>
            </a:extLst>
          </p:cNvPr>
          <p:cNvSpPr>
            <a:spLocks noGrp="1" noChangeArrowheads="1"/>
          </p:cNvSpPr>
          <p:nvPr>
            <p:ph type="ftr" sz="quarter" idx="3"/>
          </p:nvPr>
        </p:nvSpPr>
        <p:spPr/>
        <p:txBody>
          <a:bodyPr/>
          <a:lstStyle>
            <a:lvl1pPr>
              <a:defRPr/>
            </a:lvl1pPr>
          </a:lstStyle>
          <a:p>
            <a:endParaRPr lang="en-US" altLang="en-US"/>
          </a:p>
        </p:txBody>
      </p:sp>
      <p:sp>
        <p:nvSpPr>
          <p:cNvPr id="120850" name="Rectangle 18">
            <a:extLst>
              <a:ext uri="{FF2B5EF4-FFF2-40B4-BE49-F238E27FC236}">
                <a16:creationId xmlns:a16="http://schemas.microsoft.com/office/drawing/2014/main" id="{68531A30-285A-640D-9FA4-C73C57B31BFC}"/>
              </a:ext>
            </a:extLst>
          </p:cNvPr>
          <p:cNvSpPr>
            <a:spLocks noGrp="1" noChangeArrowheads="1"/>
          </p:cNvSpPr>
          <p:nvPr>
            <p:ph type="sldNum" sz="quarter" idx="4"/>
          </p:nvPr>
        </p:nvSpPr>
        <p:spPr/>
        <p:txBody>
          <a:bodyPr/>
          <a:lstStyle>
            <a:lvl1pPr>
              <a:defRPr/>
            </a:lvl1pPr>
          </a:lstStyle>
          <a:p>
            <a:fld id="{6DB464E5-FE20-484D-B5EF-507C6806CB22}" type="slidenum">
              <a:rPr lang="en-US" altLang="en-US"/>
              <a:pPr/>
              <a:t>‹#›</a:t>
            </a:fld>
            <a:endParaRPr lang="en-US" altLang="en-US"/>
          </a:p>
        </p:txBody>
      </p:sp>
      <p:sp>
        <p:nvSpPr>
          <p:cNvPr id="120851" name="Rectangle 19">
            <a:extLst>
              <a:ext uri="{FF2B5EF4-FFF2-40B4-BE49-F238E27FC236}">
                <a16:creationId xmlns:a16="http://schemas.microsoft.com/office/drawing/2014/main" id="{F9654619-79A5-2CDF-9B10-035195E1D4A7}"/>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120852" name="Rectangle 20">
            <a:extLst>
              <a:ext uri="{FF2B5EF4-FFF2-40B4-BE49-F238E27FC236}">
                <a16:creationId xmlns:a16="http://schemas.microsoft.com/office/drawing/2014/main" id="{CAEEB0AB-25A7-86F3-02B3-08A9732CC01A}"/>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en-US"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99F2-EB95-E79F-B900-9337378D6C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D7C286-43D2-A555-B054-AF9E7A4C1A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2F27DF06-BC91-FAA4-7253-3BE27AEF591E}"/>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FCFA738-14FA-EF20-828B-6757D9A5D804}"/>
              </a:ext>
            </a:extLst>
          </p:cNvPr>
          <p:cNvSpPr>
            <a:spLocks noGrp="1"/>
          </p:cNvSpPr>
          <p:nvPr>
            <p:ph type="sldNum" sz="quarter" idx="11"/>
          </p:nvPr>
        </p:nvSpPr>
        <p:spPr/>
        <p:txBody>
          <a:bodyPr/>
          <a:lstStyle>
            <a:lvl1pPr>
              <a:defRPr/>
            </a:lvl1pPr>
          </a:lstStyle>
          <a:p>
            <a:fld id="{8009E194-455E-4DCB-B314-B16D1C3F9198}" type="slidenum">
              <a:rPr lang="en-US" altLang="en-US"/>
              <a:pPr/>
              <a:t>‹#›</a:t>
            </a:fld>
            <a:endParaRPr lang="en-US" altLang="en-US"/>
          </a:p>
        </p:txBody>
      </p:sp>
      <p:sp>
        <p:nvSpPr>
          <p:cNvPr id="6" name="Date Placeholder 5">
            <a:extLst>
              <a:ext uri="{FF2B5EF4-FFF2-40B4-BE49-F238E27FC236}">
                <a16:creationId xmlns:a16="http://schemas.microsoft.com/office/drawing/2014/main" id="{37E6B51A-0123-2411-81F0-02644590093D}"/>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83598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22089-0D81-F42B-7AA3-B5855576E2F9}"/>
              </a:ext>
            </a:extLst>
          </p:cNvPr>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CACED0-2E4C-3894-F0B4-403753861422}"/>
              </a:ext>
            </a:extLst>
          </p:cNvPr>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98E587C-93C3-4672-D046-0F2F0CE63906}"/>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A2110E9-54BE-D943-DDE5-8CDAEBBC305D}"/>
              </a:ext>
            </a:extLst>
          </p:cNvPr>
          <p:cNvSpPr>
            <a:spLocks noGrp="1"/>
          </p:cNvSpPr>
          <p:nvPr>
            <p:ph type="sldNum" sz="quarter" idx="11"/>
          </p:nvPr>
        </p:nvSpPr>
        <p:spPr/>
        <p:txBody>
          <a:bodyPr/>
          <a:lstStyle>
            <a:lvl1pPr>
              <a:defRPr/>
            </a:lvl1pPr>
          </a:lstStyle>
          <a:p>
            <a:fld id="{81342013-D775-4117-BCCF-297358200637}" type="slidenum">
              <a:rPr lang="en-US" altLang="en-US"/>
              <a:pPr/>
              <a:t>‹#›</a:t>
            </a:fld>
            <a:endParaRPr lang="en-US" altLang="en-US"/>
          </a:p>
        </p:txBody>
      </p:sp>
      <p:sp>
        <p:nvSpPr>
          <p:cNvPr id="6" name="Date Placeholder 5">
            <a:extLst>
              <a:ext uri="{FF2B5EF4-FFF2-40B4-BE49-F238E27FC236}">
                <a16:creationId xmlns:a16="http://schemas.microsoft.com/office/drawing/2014/main" id="{63BBB395-1216-87F1-2044-EDEC4F0E6534}"/>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62335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7B5A-3DBF-FB5A-1571-363AE545A123}"/>
              </a:ext>
            </a:extLst>
          </p:cNvPr>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F805C9-E107-93E9-815D-A21AE480B451}"/>
              </a:ext>
            </a:extLst>
          </p:cNvPr>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830AA2-D041-02A4-727A-EB0BFEE9C7CB}"/>
              </a:ext>
            </a:extLst>
          </p:cNvPr>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1A5705B2-FDFC-AA9F-B60A-105C533E280C}"/>
              </a:ext>
            </a:extLst>
          </p:cNvPr>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03C36500-9E78-EECB-D032-67492C8C0C61}"/>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178A45-4A62-395D-9945-B36BEB90B777}"/>
              </a:ext>
            </a:extLst>
          </p:cNvPr>
          <p:cNvSpPr>
            <a:spLocks noGrp="1"/>
          </p:cNvSpPr>
          <p:nvPr>
            <p:ph type="sldNum" sz="quarter" idx="11"/>
          </p:nvPr>
        </p:nvSpPr>
        <p:spPr>
          <a:xfrm>
            <a:off x="6553200" y="6248400"/>
            <a:ext cx="2133600" cy="457200"/>
          </a:xfrm>
        </p:spPr>
        <p:txBody>
          <a:bodyPr/>
          <a:lstStyle>
            <a:lvl1pPr>
              <a:defRPr/>
            </a:lvl1pPr>
          </a:lstStyle>
          <a:p>
            <a:fld id="{025079BA-A21C-49EB-AAB8-72ABEF731668}" type="slidenum">
              <a:rPr lang="en-US" altLang="en-US"/>
              <a:pPr/>
              <a:t>‹#›</a:t>
            </a:fld>
            <a:endParaRPr lang="en-US" altLang="en-US"/>
          </a:p>
        </p:txBody>
      </p:sp>
      <p:sp>
        <p:nvSpPr>
          <p:cNvPr id="8" name="Date Placeholder 7">
            <a:extLst>
              <a:ext uri="{FF2B5EF4-FFF2-40B4-BE49-F238E27FC236}">
                <a16:creationId xmlns:a16="http://schemas.microsoft.com/office/drawing/2014/main" id="{7841B6DF-BFC6-6BEC-D18E-1BA8CA6B1565}"/>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2486807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4BE7-58DB-D2B6-9E2F-A80ED4DB57E7}"/>
              </a:ext>
            </a:extLst>
          </p:cNvPr>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2AC94B-FB07-2F31-5E06-8A01E2800783}"/>
              </a:ext>
            </a:extLst>
          </p:cNvPr>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C6E11F-1168-833A-8ACD-AA78A63ADFFA}"/>
              </a:ext>
            </a:extLst>
          </p:cNvPr>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39D10C7-DA83-8940-5F35-CF8093C5AE32}"/>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18EAAF-49E2-08F8-4B43-9D979018A9E0}"/>
              </a:ext>
            </a:extLst>
          </p:cNvPr>
          <p:cNvSpPr>
            <a:spLocks noGrp="1"/>
          </p:cNvSpPr>
          <p:nvPr>
            <p:ph type="sldNum" sz="quarter" idx="11"/>
          </p:nvPr>
        </p:nvSpPr>
        <p:spPr>
          <a:xfrm>
            <a:off x="6553200" y="6248400"/>
            <a:ext cx="2133600" cy="457200"/>
          </a:xfrm>
        </p:spPr>
        <p:txBody>
          <a:bodyPr/>
          <a:lstStyle>
            <a:lvl1pPr>
              <a:defRPr/>
            </a:lvl1pPr>
          </a:lstStyle>
          <a:p>
            <a:fld id="{E3274C3A-AD47-4B0D-ADBD-1EBA81165E81}" type="slidenum">
              <a:rPr lang="en-US" altLang="en-US"/>
              <a:pPr/>
              <a:t>‹#›</a:t>
            </a:fld>
            <a:endParaRPr lang="en-US" altLang="en-US"/>
          </a:p>
        </p:txBody>
      </p:sp>
      <p:sp>
        <p:nvSpPr>
          <p:cNvPr id="7" name="Date Placeholder 6">
            <a:extLst>
              <a:ext uri="{FF2B5EF4-FFF2-40B4-BE49-F238E27FC236}">
                <a16:creationId xmlns:a16="http://schemas.microsoft.com/office/drawing/2014/main" id="{79E34D21-F688-A187-8F77-738F739C709B}"/>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216604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7077-CE63-8034-E144-DA2740FB3F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88AE73-B243-36D3-C27A-06CDB509B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563B1848-DF53-8B6D-32EE-8CCB0A4B3797}"/>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875A744-3551-B3E1-708C-EDE6CBFA69A0}"/>
              </a:ext>
            </a:extLst>
          </p:cNvPr>
          <p:cNvSpPr>
            <a:spLocks noGrp="1"/>
          </p:cNvSpPr>
          <p:nvPr>
            <p:ph type="sldNum" sz="quarter" idx="11"/>
          </p:nvPr>
        </p:nvSpPr>
        <p:spPr/>
        <p:txBody>
          <a:bodyPr/>
          <a:lstStyle>
            <a:lvl1pPr>
              <a:defRPr/>
            </a:lvl1pPr>
          </a:lstStyle>
          <a:p>
            <a:fld id="{7C92BA28-0C2E-4D3F-B11A-B0CB6D4791D4}" type="slidenum">
              <a:rPr lang="en-US" altLang="en-US"/>
              <a:pPr/>
              <a:t>‹#›</a:t>
            </a:fld>
            <a:endParaRPr lang="en-US" altLang="en-US"/>
          </a:p>
        </p:txBody>
      </p:sp>
      <p:sp>
        <p:nvSpPr>
          <p:cNvPr id="6" name="Date Placeholder 5">
            <a:extLst>
              <a:ext uri="{FF2B5EF4-FFF2-40B4-BE49-F238E27FC236}">
                <a16:creationId xmlns:a16="http://schemas.microsoft.com/office/drawing/2014/main" id="{4A6FBFE0-4EA9-5D79-A6B8-DE9133B013A4}"/>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05976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71BB-B94A-FA3F-BFD2-2C7C8A309B3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6C1012-BAC6-4ED0-30AE-FBF4640D31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8601A233-F306-52F1-E341-4CFDE54D37E0}"/>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FE09275-9EA3-9547-E06C-A4F9EED0C539}"/>
              </a:ext>
            </a:extLst>
          </p:cNvPr>
          <p:cNvSpPr>
            <a:spLocks noGrp="1"/>
          </p:cNvSpPr>
          <p:nvPr>
            <p:ph type="sldNum" sz="quarter" idx="11"/>
          </p:nvPr>
        </p:nvSpPr>
        <p:spPr/>
        <p:txBody>
          <a:bodyPr/>
          <a:lstStyle>
            <a:lvl1pPr>
              <a:defRPr/>
            </a:lvl1pPr>
          </a:lstStyle>
          <a:p>
            <a:fld id="{48415067-DB94-4687-A580-8D65959AE30F}" type="slidenum">
              <a:rPr lang="en-US" altLang="en-US"/>
              <a:pPr/>
              <a:t>‹#›</a:t>
            </a:fld>
            <a:endParaRPr lang="en-US" altLang="en-US"/>
          </a:p>
        </p:txBody>
      </p:sp>
      <p:sp>
        <p:nvSpPr>
          <p:cNvPr id="6" name="Date Placeholder 5">
            <a:extLst>
              <a:ext uri="{FF2B5EF4-FFF2-40B4-BE49-F238E27FC236}">
                <a16:creationId xmlns:a16="http://schemas.microsoft.com/office/drawing/2014/main" id="{A3A9BCE2-7854-99D7-2A28-3AD6525BB7D8}"/>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72160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F81A-B8C8-42A3-766C-692B90E3C0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C7A842-C845-A41F-3487-8AA3F3C197E0}"/>
              </a:ext>
            </a:extLst>
          </p:cNvPr>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9AA3DA-84EA-BBC4-92FC-993342A7119E}"/>
              </a:ext>
            </a:extLst>
          </p:cNvPr>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708ACBB-D68A-46E0-CD2B-0647A3CD4B94}"/>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A30376-5830-823D-D489-B1E84B04CFB1}"/>
              </a:ext>
            </a:extLst>
          </p:cNvPr>
          <p:cNvSpPr>
            <a:spLocks noGrp="1"/>
          </p:cNvSpPr>
          <p:nvPr>
            <p:ph type="sldNum" sz="quarter" idx="11"/>
          </p:nvPr>
        </p:nvSpPr>
        <p:spPr/>
        <p:txBody>
          <a:bodyPr/>
          <a:lstStyle>
            <a:lvl1pPr>
              <a:defRPr/>
            </a:lvl1pPr>
          </a:lstStyle>
          <a:p>
            <a:fld id="{0482E7D2-190D-4222-9E79-33B81D732E4A}" type="slidenum">
              <a:rPr lang="en-US" altLang="en-US"/>
              <a:pPr/>
              <a:t>‹#›</a:t>
            </a:fld>
            <a:endParaRPr lang="en-US" altLang="en-US"/>
          </a:p>
        </p:txBody>
      </p:sp>
      <p:sp>
        <p:nvSpPr>
          <p:cNvPr id="7" name="Date Placeholder 6">
            <a:extLst>
              <a:ext uri="{FF2B5EF4-FFF2-40B4-BE49-F238E27FC236}">
                <a16:creationId xmlns:a16="http://schemas.microsoft.com/office/drawing/2014/main" id="{688D59C3-2B11-6068-47FD-B2AC160B7DC2}"/>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01685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814F-BFE4-49F8-9C84-6BE7BAC13C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7C6AC5-CB0F-B893-FE74-5AC937C75B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784BC0-9820-6863-45CE-02A073C0BD2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AD85BB-8294-86E7-EB92-A3DCBCD90D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2BCA2-7802-D3D5-55D9-3E9129BE8AF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D0391ADF-62F9-75A4-7433-1D9F3512B8FC}"/>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6BF4065-A93C-8CE8-D26C-F74B48A8C37B}"/>
              </a:ext>
            </a:extLst>
          </p:cNvPr>
          <p:cNvSpPr>
            <a:spLocks noGrp="1"/>
          </p:cNvSpPr>
          <p:nvPr>
            <p:ph type="sldNum" sz="quarter" idx="11"/>
          </p:nvPr>
        </p:nvSpPr>
        <p:spPr/>
        <p:txBody>
          <a:bodyPr/>
          <a:lstStyle>
            <a:lvl1pPr>
              <a:defRPr/>
            </a:lvl1pPr>
          </a:lstStyle>
          <a:p>
            <a:fld id="{9A90C2C6-A2F5-4059-9C49-94D604E74F09}" type="slidenum">
              <a:rPr lang="en-US" altLang="en-US"/>
              <a:pPr/>
              <a:t>‹#›</a:t>
            </a:fld>
            <a:endParaRPr lang="en-US" altLang="en-US"/>
          </a:p>
        </p:txBody>
      </p:sp>
      <p:sp>
        <p:nvSpPr>
          <p:cNvPr id="9" name="Date Placeholder 8">
            <a:extLst>
              <a:ext uri="{FF2B5EF4-FFF2-40B4-BE49-F238E27FC236}">
                <a16:creationId xmlns:a16="http://schemas.microsoft.com/office/drawing/2014/main" id="{A31D2095-B4D5-9A71-1E11-B10F88F31836}"/>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19722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2DD8-2A16-17BD-BF98-D25142C8797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6833697B-88E1-B279-DF7C-6491A54F2112}"/>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59A9DF3-62A2-14C0-6506-0EACBF86B2AC}"/>
              </a:ext>
            </a:extLst>
          </p:cNvPr>
          <p:cNvSpPr>
            <a:spLocks noGrp="1"/>
          </p:cNvSpPr>
          <p:nvPr>
            <p:ph type="sldNum" sz="quarter" idx="11"/>
          </p:nvPr>
        </p:nvSpPr>
        <p:spPr/>
        <p:txBody>
          <a:bodyPr/>
          <a:lstStyle>
            <a:lvl1pPr>
              <a:defRPr/>
            </a:lvl1pPr>
          </a:lstStyle>
          <a:p>
            <a:fld id="{E0A86850-549A-4503-BECA-853420F57A57}" type="slidenum">
              <a:rPr lang="en-US" altLang="en-US"/>
              <a:pPr/>
              <a:t>‹#›</a:t>
            </a:fld>
            <a:endParaRPr lang="en-US" altLang="en-US"/>
          </a:p>
        </p:txBody>
      </p:sp>
      <p:sp>
        <p:nvSpPr>
          <p:cNvPr id="5" name="Date Placeholder 4">
            <a:extLst>
              <a:ext uri="{FF2B5EF4-FFF2-40B4-BE49-F238E27FC236}">
                <a16:creationId xmlns:a16="http://schemas.microsoft.com/office/drawing/2014/main" id="{D0EFDC1B-AC4A-0B48-231E-F1AFA679D31F}"/>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27762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B8B067-A1B0-1304-8B74-AA95812D44CF}"/>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85FE5032-AF21-1B4F-5C3E-1E90434F1D27}"/>
              </a:ext>
            </a:extLst>
          </p:cNvPr>
          <p:cNvSpPr>
            <a:spLocks noGrp="1"/>
          </p:cNvSpPr>
          <p:nvPr>
            <p:ph type="sldNum" sz="quarter" idx="11"/>
          </p:nvPr>
        </p:nvSpPr>
        <p:spPr/>
        <p:txBody>
          <a:bodyPr/>
          <a:lstStyle>
            <a:lvl1pPr>
              <a:defRPr/>
            </a:lvl1pPr>
          </a:lstStyle>
          <a:p>
            <a:fld id="{388C9052-7628-4236-80AF-8343A2472024}" type="slidenum">
              <a:rPr lang="en-US" altLang="en-US"/>
              <a:pPr/>
              <a:t>‹#›</a:t>
            </a:fld>
            <a:endParaRPr lang="en-US" altLang="en-US"/>
          </a:p>
        </p:txBody>
      </p:sp>
      <p:sp>
        <p:nvSpPr>
          <p:cNvPr id="4" name="Date Placeholder 3">
            <a:extLst>
              <a:ext uri="{FF2B5EF4-FFF2-40B4-BE49-F238E27FC236}">
                <a16:creationId xmlns:a16="http://schemas.microsoft.com/office/drawing/2014/main" id="{A4E95972-A4D6-E193-2D37-A3408301A36D}"/>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48910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7E72-6487-325E-580D-DC3A9D340C2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27560E-B0D9-9F8A-2AA2-56853A52A53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C84627-F6E2-7BBE-55B1-B538C22BD1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6E5D6AD-FBFA-DAF5-8B45-2FFF56E0C4D5}"/>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5645E4-BABC-DF96-A4D4-A37DEAC0825C}"/>
              </a:ext>
            </a:extLst>
          </p:cNvPr>
          <p:cNvSpPr>
            <a:spLocks noGrp="1"/>
          </p:cNvSpPr>
          <p:nvPr>
            <p:ph type="sldNum" sz="quarter" idx="11"/>
          </p:nvPr>
        </p:nvSpPr>
        <p:spPr/>
        <p:txBody>
          <a:bodyPr/>
          <a:lstStyle>
            <a:lvl1pPr>
              <a:defRPr/>
            </a:lvl1pPr>
          </a:lstStyle>
          <a:p>
            <a:fld id="{CA82ED24-B27C-41A9-95CC-E5EC90A8D9B7}" type="slidenum">
              <a:rPr lang="en-US" altLang="en-US"/>
              <a:pPr/>
              <a:t>‹#›</a:t>
            </a:fld>
            <a:endParaRPr lang="en-US" altLang="en-US"/>
          </a:p>
        </p:txBody>
      </p:sp>
      <p:sp>
        <p:nvSpPr>
          <p:cNvPr id="7" name="Date Placeholder 6">
            <a:extLst>
              <a:ext uri="{FF2B5EF4-FFF2-40B4-BE49-F238E27FC236}">
                <a16:creationId xmlns:a16="http://schemas.microsoft.com/office/drawing/2014/main" id="{81347F10-9243-4B8B-F46A-A92BF133DEC7}"/>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77275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30BA-5A74-BD73-B590-81109E0A2C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5A8687-9370-AEDC-E5DA-1D667FAC6A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F1448A-1E13-4080-2B87-DD5DB6DE4A6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9A841BD5-4B71-EC9A-173B-EE583842E3AD}"/>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81A464E-0D6D-8EBD-8B09-A5D7FCCA8477}"/>
              </a:ext>
            </a:extLst>
          </p:cNvPr>
          <p:cNvSpPr>
            <a:spLocks noGrp="1"/>
          </p:cNvSpPr>
          <p:nvPr>
            <p:ph type="sldNum" sz="quarter" idx="11"/>
          </p:nvPr>
        </p:nvSpPr>
        <p:spPr/>
        <p:txBody>
          <a:bodyPr/>
          <a:lstStyle>
            <a:lvl1pPr>
              <a:defRPr/>
            </a:lvl1pPr>
          </a:lstStyle>
          <a:p>
            <a:fld id="{D3321E58-30A8-4B58-B59D-CFB18A2E72DE}" type="slidenum">
              <a:rPr lang="en-US" altLang="en-US"/>
              <a:pPr/>
              <a:t>‹#›</a:t>
            </a:fld>
            <a:endParaRPr lang="en-US" altLang="en-US"/>
          </a:p>
        </p:txBody>
      </p:sp>
      <p:sp>
        <p:nvSpPr>
          <p:cNvPr id="7" name="Date Placeholder 6">
            <a:extLst>
              <a:ext uri="{FF2B5EF4-FFF2-40B4-BE49-F238E27FC236}">
                <a16:creationId xmlns:a16="http://schemas.microsoft.com/office/drawing/2014/main" id="{B6A838D1-B612-915B-8FCC-8FC3B6035636}"/>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45811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00"/>
        </a:solidFill>
        <a:effectLst/>
      </p:bgPr>
    </p:bg>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A171D3F-69C1-6CE7-EDE4-FF11917EDAC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latin typeface="+mn-lt"/>
              </a:defRPr>
            </a:lvl1pPr>
          </a:lstStyle>
          <a:p>
            <a:endParaRPr lang="en-US" altLang="en-US"/>
          </a:p>
        </p:txBody>
      </p:sp>
      <p:sp>
        <p:nvSpPr>
          <p:cNvPr id="119811" name="Rectangle 3">
            <a:extLst>
              <a:ext uri="{FF2B5EF4-FFF2-40B4-BE49-F238E27FC236}">
                <a16:creationId xmlns:a16="http://schemas.microsoft.com/office/drawing/2014/main" id="{2BE0BB1B-94FA-0318-C92C-D68BA4B0F07A}"/>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Black" panose="020B0A04020102020204" pitchFamily="34" charset="0"/>
              </a:defRPr>
            </a:lvl1pPr>
          </a:lstStyle>
          <a:p>
            <a:fld id="{5006AF12-1317-407C-8E9E-F3C634342228}" type="slidenum">
              <a:rPr lang="en-US" altLang="en-US"/>
              <a:pPr/>
              <a:t>‹#›</a:t>
            </a:fld>
            <a:endParaRPr lang="en-US" altLang="en-US"/>
          </a:p>
        </p:txBody>
      </p:sp>
      <p:grpSp>
        <p:nvGrpSpPr>
          <p:cNvPr id="119812" name="Group 4">
            <a:extLst>
              <a:ext uri="{FF2B5EF4-FFF2-40B4-BE49-F238E27FC236}">
                <a16:creationId xmlns:a16="http://schemas.microsoft.com/office/drawing/2014/main" id="{D75F8360-7F9C-684B-7FAD-AA68CB4BB209}"/>
              </a:ext>
            </a:extLst>
          </p:cNvPr>
          <p:cNvGrpSpPr>
            <a:grpSpLocks/>
          </p:cNvGrpSpPr>
          <p:nvPr/>
        </p:nvGrpSpPr>
        <p:grpSpPr bwMode="auto">
          <a:xfrm>
            <a:off x="0" y="0"/>
            <a:ext cx="9144000" cy="546100"/>
            <a:chOff x="0" y="0"/>
            <a:chExt cx="5760" cy="344"/>
          </a:xfrm>
        </p:grpSpPr>
        <p:sp>
          <p:nvSpPr>
            <p:cNvPr id="119813" name="Rectangle 5">
              <a:extLst>
                <a:ext uri="{FF2B5EF4-FFF2-40B4-BE49-F238E27FC236}">
                  <a16:creationId xmlns:a16="http://schemas.microsoft.com/office/drawing/2014/main" id="{53E434A1-894D-5B46-E8E5-C4C76546789D}"/>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2400" b="0">
                <a:solidFill>
                  <a:schemeClr val="tx1"/>
                </a:solidFill>
                <a:latin typeface="Times New Roman" panose="02020603050405020304" pitchFamily="18" charset="0"/>
              </a:endParaRPr>
            </a:p>
          </p:txBody>
        </p:sp>
        <p:sp>
          <p:nvSpPr>
            <p:cNvPr id="119814" name="Rectangle 6">
              <a:extLst>
                <a:ext uri="{FF2B5EF4-FFF2-40B4-BE49-F238E27FC236}">
                  <a16:creationId xmlns:a16="http://schemas.microsoft.com/office/drawing/2014/main" id="{52440610-07C1-1551-D175-EA324087C9B5}"/>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19815" name="Rectangle 7">
              <a:extLst>
                <a:ext uri="{FF2B5EF4-FFF2-40B4-BE49-F238E27FC236}">
                  <a16:creationId xmlns:a16="http://schemas.microsoft.com/office/drawing/2014/main" id="{A5889901-A302-AF7F-2655-4A385FF518AF}"/>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800" b="0">
                <a:solidFill>
                  <a:schemeClr val="hlink"/>
                </a:solidFill>
                <a:latin typeface="Arial" panose="020B0604020202020204" pitchFamily="34" charset="0"/>
              </a:endParaRPr>
            </a:p>
          </p:txBody>
        </p:sp>
        <p:sp>
          <p:nvSpPr>
            <p:cNvPr id="119816" name="Rectangle 8">
              <a:extLst>
                <a:ext uri="{FF2B5EF4-FFF2-40B4-BE49-F238E27FC236}">
                  <a16:creationId xmlns:a16="http://schemas.microsoft.com/office/drawing/2014/main" id="{769034DA-9D45-A9BC-86CB-EC99BFE23E0D}"/>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800" b="0">
                <a:solidFill>
                  <a:schemeClr val="hlink"/>
                </a:solidFill>
                <a:latin typeface="Arial" panose="020B0604020202020204" pitchFamily="34" charset="0"/>
              </a:endParaRPr>
            </a:p>
          </p:txBody>
        </p:sp>
        <p:sp>
          <p:nvSpPr>
            <p:cNvPr id="119817" name="Rectangle 9">
              <a:extLst>
                <a:ext uri="{FF2B5EF4-FFF2-40B4-BE49-F238E27FC236}">
                  <a16:creationId xmlns:a16="http://schemas.microsoft.com/office/drawing/2014/main" id="{9C649AFB-0D84-C2B8-DD5C-85425212065E}"/>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800" b="0">
                <a:solidFill>
                  <a:schemeClr val="accent2"/>
                </a:solidFill>
                <a:latin typeface="Arial" panose="020B0604020202020204" pitchFamily="34" charset="0"/>
              </a:endParaRPr>
            </a:p>
          </p:txBody>
        </p:sp>
        <p:sp>
          <p:nvSpPr>
            <p:cNvPr id="119818" name="Rectangle 10">
              <a:extLst>
                <a:ext uri="{FF2B5EF4-FFF2-40B4-BE49-F238E27FC236}">
                  <a16:creationId xmlns:a16="http://schemas.microsoft.com/office/drawing/2014/main" id="{7AB41C6D-237D-32C6-FCF7-C1761CC58FB0}"/>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800" b="0">
                <a:solidFill>
                  <a:schemeClr val="hlink"/>
                </a:solidFill>
                <a:latin typeface="Arial" panose="020B0604020202020204" pitchFamily="34" charset="0"/>
              </a:endParaRPr>
            </a:p>
          </p:txBody>
        </p:sp>
        <p:sp>
          <p:nvSpPr>
            <p:cNvPr id="119819" name="Rectangle 11">
              <a:extLst>
                <a:ext uri="{FF2B5EF4-FFF2-40B4-BE49-F238E27FC236}">
                  <a16:creationId xmlns:a16="http://schemas.microsoft.com/office/drawing/2014/main" id="{7B0A34C2-D30D-6B67-1983-9AD4931E61DB}"/>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400" b="0">
                <a:solidFill>
                  <a:schemeClr val="tx1"/>
                </a:solidFill>
                <a:latin typeface="Times New Roman" panose="02020603050405020304" pitchFamily="18" charset="0"/>
              </a:endParaRPr>
            </a:p>
          </p:txBody>
        </p:sp>
        <p:sp>
          <p:nvSpPr>
            <p:cNvPr id="119820" name="Rectangle 12">
              <a:extLst>
                <a:ext uri="{FF2B5EF4-FFF2-40B4-BE49-F238E27FC236}">
                  <a16:creationId xmlns:a16="http://schemas.microsoft.com/office/drawing/2014/main" id="{888BECF4-4E61-3A86-D96F-72D9A29E132F}"/>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800" b="0">
                <a:solidFill>
                  <a:schemeClr val="accent2"/>
                </a:solidFill>
                <a:latin typeface="Arial" panose="020B0604020202020204" pitchFamily="34" charset="0"/>
              </a:endParaRPr>
            </a:p>
          </p:txBody>
        </p:sp>
        <p:sp>
          <p:nvSpPr>
            <p:cNvPr id="119821" name="Rectangle 13">
              <a:extLst>
                <a:ext uri="{FF2B5EF4-FFF2-40B4-BE49-F238E27FC236}">
                  <a16:creationId xmlns:a16="http://schemas.microsoft.com/office/drawing/2014/main" id="{CA5B17EF-C147-D7FA-7BD9-C53C03D8D0C5}"/>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800" b="0">
                <a:solidFill>
                  <a:schemeClr val="accent2"/>
                </a:solidFill>
                <a:latin typeface="Arial" panose="020B0604020202020204" pitchFamily="34" charset="0"/>
              </a:endParaRPr>
            </a:p>
          </p:txBody>
        </p:sp>
      </p:grpSp>
      <p:sp>
        <p:nvSpPr>
          <p:cNvPr id="119822" name="Rectangle 14">
            <a:extLst>
              <a:ext uri="{FF2B5EF4-FFF2-40B4-BE49-F238E27FC236}">
                <a16:creationId xmlns:a16="http://schemas.microsoft.com/office/drawing/2014/main" id="{0DFDB06C-4E3B-89E7-70C2-6D3A1C0611CE}"/>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9823" name="Rectangle 15">
            <a:extLst>
              <a:ext uri="{FF2B5EF4-FFF2-40B4-BE49-F238E27FC236}">
                <a16:creationId xmlns:a16="http://schemas.microsoft.com/office/drawing/2014/main" id="{B8CDB065-F228-4FE3-D510-6F24BA717569}"/>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9824" name="Rectangle 16">
            <a:extLst>
              <a:ext uri="{FF2B5EF4-FFF2-40B4-BE49-F238E27FC236}">
                <a16:creationId xmlns:a16="http://schemas.microsoft.com/office/drawing/2014/main" id="{811EDA92-6A75-A83A-8DB9-A6FF0551D11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mn-lt"/>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jpeg"/><Relationship Id="rId5" Type="http://schemas.openxmlformats.org/officeDocument/2006/relationships/audio" Target="../media/audio5.wav"/><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9.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8.jpeg"/><Relationship Id="rId5" Type="http://schemas.openxmlformats.org/officeDocument/2006/relationships/image" Target="../media/image19.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4C134AB-EF7A-7E05-7174-8571EB9210B0}"/>
              </a:ext>
            </a:extLst>
          </p:cNvPr>
          <p:cNvSpPr>
            <a:spLocks noGrp="1" noChangeArrowheads="1"/>
          </p:cNvSpPr>
          <p:nvPr>
            <p:ph type="ctrTitle"/>
          </p:nvPr>
        </p:nvSpPr>
        <p:spPr>
          <a:xfrm>
            <a:off x="4953000" y="1828800"/>
            <a:ext cx="4038600" cy="2209800"/>
          </a:xfrm>
        </p:spPr>
        <p:txBody>
          <a:bodyPr/>
          <a:lstStyle/>
          <a:p>
            <a:pPr algn="ctr"/>
            <a:r>
              <a:rPr lang="en-US" altLang="en-US" sz="4400" b="1">
                <a:latin typeface="Caslon540 BT" pitchFamily="18" charset="0"/>
              </a:rPr>
              <a:t>The Lady, </a:t>
            </a:r>
            <a:br>
              <a:rPr lang="en-US" altLang="en-US" sz="4400" b="1">
                <a:latin typeface="Caslon540 BT" pitchFamily="18" charset="0"/>
              </a:rPr>
            </a:br>
            <a:r>
              <a:rPr lang="en-US" altLang="en-US" sz="4400" b="1">
                <a:latin typeface="Caslon540 BT" pitchFamily="18" charset="0"/>
              </a:rPr>
              <a:t>or the Tiger?</a:t>
            </a:r>
          </a:p>
        </p:txBody>
      </p:sp>
      <p:sp>
        <p:nvSpPr>
          <p:cNvPr id="2051" name="Rectangle 3">
            <a:extLst>
              <a:ext uri="{FF2B5EF4-FFF2-40B4-BE49-F238E27FC236}">
                <a16:creationId xmlns:a16="http://schemas.microsoft.com/office/drawing/2014/main" id="{FE583F53-5196-E538-F6C9-5C340C5495B6}"/>
              </a:ext>
            </a:extLst>
          </p:cNvPr>
          <p:cNvSpPr>
            <a:spLocks noGrp="1" noChangeArrowheads="1"/>
          </p:cNvSpPr>
          <p:nvPr>
            <p:ph type="subTitle" idx="1"/>
          </p:nvPr>
        </p:nvSpPr>
        <p:spPr>
          <a:xfrm>
            <a:off x="2971800" y="4876800"/>
            <a:ext cx="6019800" cy="1143000"/>
          </a:xfrm>
        </p:spPr>
        <p:txBody>
          <a:bodyPr/>
          <a:lstStyle/>
          <a:p>
            <a:r>
              <a:rPr lang="en-US" altLang="en-US" b="1">
                <a:latin typeface="Caslon540 BT" pitchFamily="18" charset="0"/>
              </a:rPr>
              <a:t>Frank R. Stockton</a:t>
            </a:r>
          </a:p>
        </p:txBody>
      </p:sp>
      <p:pic>
        <p:nvPicPr>
          <p:cNvPr id="2052" name="Picture 4">
            <a:extLst>
              <a:ext uri="{FF2B5EF4-FFF2-40B4-BE49-F238E27FC236}">
                <a16:creationId xmlns:a16="http://schemas.microsoft.com/office/drawing/2014/main" id="{36D20F6B-405F-0033-CD18-EDBB79476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62484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A5581094-AC28-C695-8379-EF94C0BD6ADC}"/>
              </a:ext>
            </a:extLst>
          </p:cNvPr>
          <p:cNvSpPr txBox="1">
            <a:spLocks noChangeArrowheads="1"/>
          </p:cNvSpPr>
          <p:nvPr/>
        </p:nvSpPr>
        <p:spPr bwMode="auto">
          <a:xfrm>
            <a:off x="1524000" y="1752600"/>
            <a:ext cx="1524000"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800">
                <a:solidFill>
                  <a:srgbClr val="FFFFFF"/>
                </a:solidFill>
                <a:latin typeface="Arial" panose="020B0604020202020204" pitchFamily="34" charset="0"/>
              </a:rPr>
              <a:t>BIG IDEA</a:t>
            </a:r>
            <a:endParaRPr lang="en-US" altLang="en-US" b="0">
              <a:solidFill>
                <a:schemeClr val="tx1"/>
              </a:solidFill>
              <a:latin typeface="Arial" panose="020B0604020202020204" pitchFamily="34" charset="0"/>
            </a:endParaRPr>
          </a:p>
        </p:txBody>
      </p:sp>
      <p:sp>
        <p:nvSpPr>
          <p:cNvPr id="24583" name="Rectangle 7">
            <a:extLst>
              <a:ext uri="{FF2B5EF4-FFF2-40B4-BE49-F238E27FC236}">
                <a16:creationId xmlns:a16="http://schemas.microsoft.com/office/drawing/2014/main" id="{4369A0D6-9257-DA82-C491-416B2F51E672}"/>
              </a:ext>
            </a:extLst>
          </p:cNvPr>
          <p:cNvSpPr>
            <a:spLocks noGrp="1" noChangeArrowheads="1"/>
          </p:cNvSpPr>
          <p:nvPr>
            <p:ph type="title"/>
          </p:nvPr>
        </p:nvSpPr>
        <p:spPr>
          <a:xfrm>
            <a:off x="457200" y="228600"/>
            <a:ext cx="8229600" cy="1600200"/>
          </a:xfrm>
        </p:spPr>
        <p:txBody>
          <a:bodyPr/>
          <a:lstStyle/>
          <a:p>
            <a:r>
              <a:rPr lang="en-US" altLang="en-US" sz="3200" b="1" i="1">
                <a:latin typeface="Times New Roman" panose="02020603050405020304" pitchFamily="18" charset="0"/>
              </a:rPr>
              <a:t>The Lady, or The Tiger?</a:t>
            </a:r>
            <a:r>
              <a:rPr lang="en-US" altLang="en-US" sz="2000" b="1">
                <a:latin typeface="Times New Roman" panose="02020603050405020304" pitchFamily="18" charset="0"/>
              </a:rPr>
              <a:t>—Frank Stockton</a:t>
            </a:r>
          </a:p>
        </p:txBody>
      </p:sp>
      <p:sp>
        <p:nvSpPr>
          <p:cNvPr id="24581" name="Text Box 5">
            <a:extLst>
              <a:ext uri="{FF2B5EF4-FFF2-40B4-BE49-F238E27FC236}">
                <a16:creationId xmlns:a16="http://schemas.microsoft.com/office/drawing/2014/main" id="{98CD1121-7526-5995-4DEA-37380C2DCCB6}"/>
              </a:ext>
            </a:extLst>
          </p:cNvPr>
          <p:cNvSpPr txBox="1">
            <a:spLocks noChangeArrowheads="1"/>
          </p:cNvSpPr>
          <p:nvPr/>
        </p:nvSpPr>
        <p:spPr bwMode="auto">
          <a:xfrm>
            <a:off x="3124200" y="17526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a:solidFill>
                  <a:schemeClr val="tx1"/>
                </a:solidFill>
                <a:latin typeface="Times New Roman" panose="02020603050405020304" pitchFamily="18" charset="0"/>
              </a:rPr>
              <a:t>Matters of Life and Death</a:t>
            </a:r>
            <a:endParaRPr lang="en-US" altLang="en-US" sz="2400">
              <a:solidFill>
                <a:schemeClr val="tx1"/>
              </a:solidFill>
              <a:latin typeface="Arial" panose="020B0604020202020204" pitchFamily="34" charset="0"/>
            </a:endParaRPr>
          </a:p>
        </p:txBody>
      </p:sp>
      <p:sp>
        <p:nvSpPr>
          <p:cNvPr id="24582" name="Rectangle 6">
            <a:extLst>
              <a:ext uri="{FF2B5EF4-FFF2-40B4-BE49-F238E27FC236}">
                <a16:creationId xmlns:a16="http://schemas.microsoft.com/office/drawing/2014/main" id="{74E72D4C-4E31-4A62-4DFD-BDEC078205E4}"/>
              </a:ext>
            </a:extLst>
          </p:cNvPr>
          <p:cNvSpPr>
            <a:spLocks noChangeArrowheads="1"/>
          </p:cNvSpPr>
          <p:nvPr/>
        </p:nvSpPr>
        <p:spPr bwMode="auto">
          <a:xfrm>
            <a:off x="457200" y="23622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b="0">
                <a:solidFill>
                  <a:schemeClr val="tx1"/>
                </a:solidFill>
                <a:latin typeface="Arial" panose="020B0604020202020204" pitchFamily="34" charset="0"/>
              </a:rPr>
              <a:t>As you read this story, notice how the characters value life and death in different ways.</a:t>
            </a:r>
          </a:p>
        </p:txBody>
      </p:sp>
      <p:pic>
        <p:nvPicPr>
          <p:cNvPr id="24587" name="Picture 11">
            <a:extLst>
              <a:ext uri="{FF2B5EF4-FFF2-40B4-BE49-F238E27FC236}">
                <a16:creationId xmlns:a16="http://schemas.microsoft.com/office/drawing/2014/main" id="{F813ED0E-1900-0A56-8DB4-B0860535A452}"/>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819400" y="3749675"/>
            <a:ext cx="3348038" cy="2343150"/>
          </a:xfrm>
          <a:noFill/>
          <a:ln/>
        </p:spPr>
      </p:pic>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C00DDB8C-9838-B733-E167-190235B1C6A3}"/>
              </a:ext>
            </a:extLst>
          </p:cNvPr>
          <p:cNvSpPr txBox="1">
            <a:spLocks noChangeArrowheads="1"/>
          </p:cNvSpPr>
          <p:nvPr/>
        </p:nvSpPr>
        <p:spPr bwMode="auto">
          <a:xfrm>
            <a:off x="1524000" y="1589088"/>
            <a:ext cx="1981200" cy="376237"/>
          </a:xfrm>
          <a:prstGeom prst="rect">
            <a:avLst/>
          </a:prstGeom>
          <a:solidFill>
            <a:srgbClr val="52B8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800">
                <a:solidFill>
                  <a:schemeClr val="bg1"/>
                </a:solidFill>
                <a:latin typeface="Arial" panose="020B0604020202020204" pitchFamily="34" charset="0"/>
              </a:rPr>
              <a:t>Vocabulary</a:t>
            </a:r>
            <a:endParaRPr lang="en-US" altLang="en-US" b="0">
              <a:solidFill>
                <a:schemeClr val="tx1"/>
              </a:solidFill>
              <a:latin typeface="Arial" panose="020B0604020202020204" pitchFamily="34" charset="0"/>
            </a:endParaRPr>
          </a:p>
        </p:txBody>
      </p:sp>
      <p:sp>
        <p:nvSpPr>
          <p:cNvPr id="30723" name="Text Box 3">
            <a:extLst>
              <a:ext uri="{FF2B5EF4-FFF2-40B4-BE49-F238E27FC236}">
                <a16:creationId xmlns:a16="http://schemas.microsoft.com/office/drawing/2014/main" id="{5252110B-4E37-2576-519C-59A5E59E003A}"/>
              </a:ext>
            </a:extLst>
          </p:cNvPr>
          <p:cNvSpPr txBox="1">
            <a:spLocks noChangeArrowheads="1"/>
          </p:cNvSpPr>
          <p:nvPr/>
        </p:nvSpPr>
        <p:spPr bwMode="auto">
          <a:xfrm>
            <a:off x="6172200" y="52388"/>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b="0">
                <a:solidFill>
                  <a:srgbClr val="F4D609"/>
                </a:solidFill>
                <a:latin typeface="Arial Black" panose="020B0A04020102020204" pitchFamily="34" charset="0"/>
              </a:rPr>
              <a:t>BEFORE YOU READ</a:t>
            </a:r>
          </a:p>
        </p:txBody>
      </p:sp>
      <p:sp>
        <p:nvSpPr>
          <p:cNvPr id="30724" name="Rectangle 4">
            <a:extLst>
              <a:ext uri="{FF2B5EF4-FFF2-40B4-BE49-F238E27FC236}">
                <a16:creationId xmlns:a16="http://schemas.microsoft.com/office/drawing/2014/main" id="{FE208778-7988-BB83-9BC4-63DF6167A06B}"/>
              </a:ext>
            </a:extLst>
          </p:cNvPr>
          <p:cNvSpPr>
            <a:spLocks noGrp="1" noChangeArrowheads="1"/>
          </p:cNvSpPr>
          <p:nvPr>
            <p:ph type="title"/>
          </p:nvPr>
        </p:nvSpPr>
        <p:spPr>
          <a:xfrm>
            <a:off x="1371600" y="457200"/>
            <a:ext cx="7162800" cy="458788"/>
          </a:xfrm>
        </p:spPr>
        <p:txBody>
          <a:bodyPr/>
          <a:lstStyle/>
          <a:p>
            <a:r>
              <a:rPr lang="en-US" altLang="en-US" sz="3200" i="1">
                <a:latin typeface="Times New Roman" panose="02020603050405020304" pitchFamily="18" charset="0"/>
              </a:rPr>
              <a:t>The Lady, or The Tiger?</a:t>
            </a:r>
            <a:r>
              <a:rPr lang="en-US" altLang="en-US" sz="2000">
                <a:latin typeface="Times New Roman" panose="02020603050405020304" pitchFamily="18" charset="0"/>
              </a:rPr>
              <a:t>—Frank Stockton</a:t>
            </a:r>
          </a:p>
        </p:txBody>
      </p:sp>
      <p:sp>
        <p:nvSpPr>
          <p:cNvPr id="30725" name="Rectangle 5">
            <a:extLst>
              <a:ext uri="{FF2B5EF4-FFF2-40B4-BE49-F238E27FC236}">
                <a16:creationId xmlns:a16="http://schemas.microsoft.com/office/drawing/2014/main" id="{33149775-43C0-DC6F-4689-174A181DB792}"/>
              </a:ext>
            </a:extLst>
          </p:cNvPr>
          <p:cNvSpPr>
            <a:spLocks noChangeArrowheads="1"/>
          </p:cNvSpPr>
          <p:nvPr/>
        </p:nvSpPr>
        <p:spPr bwMode="auto">
          <a:xfrm>
            <a:off x="1524000" y="2420938"/>
            <a:ext cx="6934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solidFill>
                  <a:schemeClr val="accent1"/>
                </a:solidFill>
                <a:latin typeface="Arial" panose="020B0604020202020204" pitchFamily="34" charset="0"/>
                <a:hlinkClick r:id="" action="ppaction://noaction">
                  <a:snd r:embed="rId4" name="Unit1_Impartial.wav"/>
                </a:hlinkClick>
              </a:rPr>
              <a:t>impartial</a:t>
            </a:r>
            <a:r>
              <a:rPr lang="en-US" altLang="en-US" sz="2400" b="0">
                <a:solidFill>
                  <a:schemeClr val="accent1"/>
                </a:solidFill>
                <a:latin typeface="Arial" panose="020B0604020202020204" pitchFamily="34" charset="0"/>
              </a:rPr>
              <a:t> </a:t>
            </a:r>
            <a:r>
              <a:rPr lang="en-US" altLang="en-US" sz="2400" b="0">
                <a:solidFill>
                  <a:schemeClr val="accent1"/>
                </a:solidFill>
                <a:latin typeface="Times New Roman" panose="02020603050405020304" pitchFamily="18" charset="0"/>
              </a:rPr>
              <a:t>(</a:t>
            </a:r>
            <a:r>
              <a:rPr lang="en-US" altLang="en-US" sz="2400" b="0">
                <a:solidFill>
                  <a:schemeClr val="tx1"/>
                </a:solidFill>
                <a:latin typeface="Times New Roman" panose="02020603050405020304" pitchFamily="18" charset="0"/>
              </a:rPr>
              <a:t>im pär</a:t>
            </a:r>
            <a:r>
              <a:rPr lang="en-US" altLang="en-US" sz="2400">
                <a:solidFill>
                  <a:schemeClr val="tx1"/>
                </a:solidFill>
                <a:latin typeface="Times New Roman" panose="02020603050405020304" pitchFamily="18" charset="0"/>
              </a:rPr>
              <a:t>´</a:t>
            </a:r>
            <a:r>
              <a:rPr lang="en-US" altLang="en-US" sz="2400" b="0">
                <a:solidFill>
                  <a:schemeClr val="tx1"/>
                </a:solidFill>
                <a:latin typeface="Times New Roman" panose="02020603050405020304" pitchFamily="18" charset="0"/>
              </a:rPr>
              <a:t> shəl) </a:t>
            </a:r>
            <a:r>
              <a:rPr lang="en-US" altLang="en-US" sz="2400" b="0" i="1">
                <a:solidFill>
                  <a:schemeClr val="tx1"/>
                </a:solidFill>
                <a:latin typeface="Times New Roman" panose="02020603050405020304" pitchFamily="18" charset="0"/>
              </a:rPr>
              <a:t>adj</a:t>
            </a:r>
            <a:r>
              <a:rPr lang="en-US" altLang="en-US" sz="2400" b="0">
                <a:solidFill>
                  <a:schemeClr val="tx1"/>
                </a:solidFill>
                <a:latin typeface="Times New Roman" panose="02020603050405020304" pitchFamily="18" charset="0"/>
              </a:rPr>
              <a:t>. not favoring one side more than another; fair; </a:t>
            </a:r>
            <a:r>
              <a:rPr lang="en-US" altLang="en-US" sz="2400" b="0" i="1">
                <a:solidFill>
                  <a:schemeClr val="tx1"/>
                </a:solidFill>
                <a:latin typeface="Times New Roman" panose="02020603050405020304" pitchFamily="18" charset="0"/>
              </a:rPr>
              <a:t>An honest judge is impartial.</a:t>
            </a:r>
          </a:p>
          <a:p>
            <a:pPr eaLnBrk="1" hangingPunct="1"/>
            <a:endParaRPr lang="en-US" altLang="en-US" sz="2400" b="0">
              <a:solidFill>
                <a:schemeClr val="tx1"/>
              </a:solidFill>
              <a:latin typeface="Arial" panose="020B0604020202020204" pitchFamily="34" charset="0"/>
            </a:endParaRPr>
          </a:p>
          <a:p>
            <a:pPr eaLnBrk="1" hangingPunct="1"/>
            <a:r>
              <a:rPr lang="en-US" altLang="en-US" sz="2400">
                <a:solidFill>
                  <a:schemeClr val="accent1"/>
                </a:solidFill>
                <a:latin typeface="Arial" panose="020B0604020202020204" pitchFamily="34" charset="0"/>
                <a:hlinkClick r:id="" action="ppaction://noaction">
                  <a:snd r:embed="rId5" name="Unit1_Emanate.wav"/>
                </a:hlinkClick>
              </a:rPr>
              <a:t>emanate</a:t>
            </a:r>
            <a:r>
              <a:rPr lang="en-US" altLang="en-US" sz="2400" b="0">
                <a:solidFill>
                  <a:schemeClr val="accent1"/>
                </a:solidFill>
                <a:latin typeface="Arial" panose="020B0604020202020204" pitchFamily="34" charset="0"/>
              </a:rPr>
              <a:t> </a:t>
            </a:r>
            <a:r>
              <a:rPr lang="en-US" altLang="en-US" sz="2400" b="0">
                <a:solidFill>
                  <a:schemeClr val="tx1"/>
                </a:solidFill>
                <a:latin typeface="Times New Roman" panose="02020603050405020304" pitchFamily="18" charset="0"/>
              </a:rPr>
              <a:t>(em</a:t>
            </a:r>
            <a:r>
              <a:rPr lang="en-US" altLang="en-US" sz="2400">
                <a:solidFill>
                  <a:schemeClr val="tx1"/>
                </a:solidFill>
                <a:latin typeface="Times New Roman" panose="02020603050405020304" pitchFamily="18" charset="0"/>
              </a:rPr>
              <a:t>´</a:t>
            </a:r>
            <a:r>
              <a:rPr lang="en-US" altLang="en-US" sz="2400" b="0">
                <a:solidFill>
                  <a:schemeClr val="tx1"/>
                </a:solidFill>
                <a:latin typeface="Times New Roman" panose="02020603050405020304" pitchFamily="18" charset="0"/>
              </a:rPr>
              <a:t> ə nāt´) </a:t>
            </a:r>
            <a:r>
              <a:rPr lang="en-US" altLang="en-US" sz="2400" b="0" i="1">
                <a:solidFill>
                  <a:schemeClr val="tx1"/>
                </a:solidFill>
                <a:latin typeface="Times New Roman" panose="02020603050405020304" pitchFamily="18" charset="0"/>
              </a:rPr>
              <a:t>v</a:t>
            </a:r>
            <a:r>
              <a:rPr lang="en-US" altLang="en-US" sz="2400" b="0">
                <a:solidFill>
                  <a:schemeClr val="tx1"/>
                </a:solidFill>
                <a:latin typeface="Times New Roman" panose="02020603050405020304" pitchFamily="18" charset="0"/>
              </a:rPr>
              <a:t>. to come forth; </a:t>
            </a:r>
            <a:r>
              <a:rPr lang="en-US" altLang="en-US" sz="2400" b="0" i="1">
                <a:solidFill>
                  <a:schemeClr val="tx1"/>
                </a:solidFill>
                <a:latin typeface="Times New Roman" panose="02020603050405020304" pitchFamily="18" charset="0"/>
              </a:rPr>
              <a:t>We never heard any sound emanate from that room.</a:t>
            </a:r>
          </a:p>
          <a:p>
            <a:pPr eaLnBrk="1" hangingPunct="1"/>
            <a:endParaRPr lang="en-US" altLang="en-US" sz="2400" b="0" i="1">
              <a:solidFill>
                <a:schemeClr val="tx1"/>
              </a:solidFill>
              <a:latin typeface="Arial" panose="020B0604020202020204" pitchFamily="34" charset="0"/>
            </a:endParaRPr>
          </a:p>
          <a:p>
            <a:pPr eaLnBrk="1" hangingPunct="1"/>
            <a:r>
              <a:rPr lang="en-US" altLang="en-US" sz="2400">
                <a:solidFill>
                  <a:schemeClr val="accent1"/>
                </a:solidFill>
                <a:latin typeface="Arial" panose="020B0604020202020204" pitchFamily="34" charset="0"/>
                <a:hlinkClick r:id="" action="ppaction://noaction">
                  <a:snd r:embed="rId6" name="Unit1_Dire.wav"/>
                </a:hlinkClick>
              </a:rPr>
              <a:t>dire</a:t>
            </a:r>
            <a:r>
              <a:rPr lang="en-US" altLang="en-US" sz="2400" b="0">
                <a:solidFill>
                  <a:schemeClr val="tx1"/>
                </a:solidFill>
                <a:latin typeface="Arial" panose="020B0604020202020204" pitchFamily="34" charset="0"/>
              </a:rPr>
              <a:t> </a:t>
            </a:r>
            <a:r>
              <a:rPr lang="en-US" altLang="en-US" sz="2400" b="0">
                <a:solidFill>
                  <a:schemeClr val="tx1"/>
                </a:solidFill>
                <a:latin typeface="Times New Roman" panose="02020603050405020304" pitchFamily="18" charset="0"/>
              </a:rPr>
              <a:t>(d</a:t>
            </a:r>
            <a:r>
              <a:rPr lang="en-US" altLang="en-US" sz="2400" b="0">
                <a:solidFill>
                  <a:schemeClr val="tx1"/>
                </a:solidFill>
                <a:latin typeface="Times New Roman" panose="02020603050405020304" pitchFamily="18" charset="0"/>
                <a:cs typeface="Times New Roman" panose="02020603050405020304" pitchFamily="18" charset="0"/>
              </a:rPr>
              <a:t>ī</a:t>
            </a:r>
            <a:r>
              <a:rPr lang="en-US" altLang="en-US" sz="2400" b="0">
                <a:solidFill>
                  <a:schemeClr val="tx1"/>
                </a:solidFill>
                <a:latin typeface="Times New Roman" panose="02020603050405020304" pitchFamily="18" charset="0"/>
              </a:rPr>
              <a:t>r) </a:t>
            </a:r>
            <a:r>
              <a:rPr lang="en-US" altLang="en-US" sz="2400" b="0" i="1">
                <a:solidFill>
                  <a:schemeClr val="tx1"/>
                </a:solidFill>
                <a:latin typeface="Times New Roman" panose="02020603050405020304" pitchFamily="18" charset="0"/>
              </a:rPr>
              <a:t>adj.</a:t>
            </a:r>
            <a:r>
              <a:rPr lang="en-US" altLang="en-US" sz="2400" b="0">
                <a:solidFill>
                  <a:schemeClr val="tx1"/>
                </a:solidFill>
                <a:latin typeface="Times New Roman" panose="02020603050405020304" pitchFamily="18" charset="0"/>
              </a:rPr>
              <a:t> dreadful; terrible; </a:t>
            </a:r>
            <a:r>
              <a:rPr lang="en-US" altLang="en-US" sz="2400" b="0" i="1">
                <a:solidFill>
                  <a:schemeClr val="tx1"/>
                </a:solidFill>
                <a:latin typeface="Times New Roman" panose="02020603050405020304" pitchFamily="18" charset="0"/>
              </a:rPr>
              <a:t>Breaking certain rules can have dire consequences.</a:t>
            </a:r>
          </a:p>
        </p:txBody>
      </p:sp>
      <p:sp>
        <p:nvSpPr>
          <p:cNvPr id="30726" name="Rectangle 6">
            <a:extLst>
              <a:ext uri="{FF2B5EF4-FFF2-40B4-BE49-F238E27FC236}">
                <a16:creationId xmlns:a16="http://schemas.microsoft.com/office/drawing/2014/main" id="{51F4D1B0-1C37-DCAD-643C-D9D16E76D310}"/>
              </a:ext>
            </a:extLst>
          </p:cNvPr>
          <p:cNvSpPr>
            <a:spLocks noChangeArrowheads="1"/>
          </p:cNvSpPr>
          <p:nvPr/>
        </p:nvSpPr>
        <p:spPr bwMode="auto">
          <a:xfrm>
            <a:off x="2514600" y="4876800"/>
            <a:ext cx="76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27" name="Line 7">
            <a:extLst>
              <a:ext uri="{FF2B5EF4-FFF2-40B4-BE49-F238E27FC236}">
                <a16:creationId xmlns:a16="http://schemas.microsoft.com/office/drawing/2014/main" id="{37686D27-F8A8-435B-C894-15432419D963}"/>
              </a:ext>
            </a:extLst>
          </p:cNvPr>
          <p:cNvSpPr>
            <a:spLocks noChangeShapeType="1"/>
          </p:cNvSpPr>
          <p:nvPr/>
        </p:nvSpPr>
        <p:spPr bwMode="auto">
          <a:xfrm>
            <a:off x="2473325" y="5105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0729" name="Picture 9">
            <a:hlinkClick r:id="" action="ppaction://noaction" highlightClick="1" endSnd="1"/>
            <a:extLst>
              <a:ext uri="{FF2B5EF4-FFF2-40B4-BE49-F238E27FC236}">
                <a16:creationId xmlns:a16="http://schemas.microsoft.com/office/drawing/2014/main" id="{9BD48CA8-47D7-01FD-437B-B1A01D2A9E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524000"/>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0" name="Text Box 10">
            <a:extLst>
              <a:ext uri="{FF2B5EF4-FFF2-40B4-BE49-F238E27FC236}">
                <a16:creationId xmlns:a16="http://schemas.microsoft.com/office/drawing/2014/main" id="{F2203F37-CFEC-72FB-ADC0-9B57174D63C0}"/>
              </a:ext>
            </a:extLst>
          </p:cNvPr>
          <p:cNvSpPr txBox="1">
            <a:spLocks noChangeArrowheads="1"/>
          </p:cNvSpPr>
          <p:nvPr/>
        </p:nvSpPr>
        <p:spPr bwMode="auto">
          <a:xfrm>
            <a:off x="1524000" y="990600"/>
            <a:ext cx="3810000" cy="376238"/>
          </a:xfrm>
          <a:prstGeom prst="rect">
            <a:avLst/>
          </a:prstGeom>
          <a:solidFill>
            <a:srgbClr val="00AEA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800">
                <a:solidFill>
                  <a:srgbClr val="FFFFFF"/>
                </a:solidFill>
                <a:latin typeface="Arial" panose="020B0604020202020204" pitchFamily="34" charset="0"/>
              </a:rPr>
              <a:t>READING PREVIEW</a:t>
            </a:r>
            <a:endParaRPr lang="en-US" altLang="en-US" b="0">
              <a:solidFill>
                <a:schemeClr val="tx1"/>
              </a:solidFill>
              <a:latin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box(out)">
                                      <p:cBhvr>
                                        <p:cTn id="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CCADD3C4-1834-F55A-E859-0FE169DF38E4}"/>
              </a:ext>
            </a:extLst>
          </p:cNvPr>
          <p:cNvSpPr txBox="1">
            <a:spLocks noChangeArrowheads="1"/>
          </p:cNvSpPr>
          <p:nvPr/>
        </p:nvSpPr>
        <p:spPr bwMode="auto">
          <a:xfrm>
            <a:off x="6172200" y="52388"/>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b="0">
                <a:solidFill>
                  <a:srgbClr val="F4D609"/>
                </a:solidFill>
                <a:latin typeface="Arial Black" panose="020B0A04020102020204" pitchFamily="34" charset="0"/>
              </a:rPr>
              <a:t>BEFORE YOU READ</a:t>
            </a:r>
          </a:p>
        </p:txBody>
      </p:sp>
      <p:sp>
        <p:nvSpPr>
          <p:cNvPr id="32771" name="Rectangle 3">
            <a:extLst>
              <a:ext uri="{FF2B5EF4-FFF2-40B4-BE49-F238E27FC236}">
                <a16:creationId xmlns:a16="http://schemas.microsoft.com/office/drawing/2014/main" id="{313D5453-EB49-43EB-553B-9375B713A964}"/>
              </a:ext>
            </a:extLst>
          </p:cNvPr>
          <p:cNvSpPr>
            <a:spLocks noGrp="1" noChangeArrowheads="1"/>
          </p:cNvSpPr>
          <p:nvPr>
            <p:ph type="title"/>
          </p:nvPr>
        </p:nvSpPr>
        <p:spPr>
          <a:xfrm>
            <a:off x="1524000" y="533400"/>
            <a:ext cx="7162800" cy="228600"/>
          </a:xfrm>
        </p:spPr>
        <p:txBody>
          <a:bodyPr/>
          <a:lstStyle/>
          <a:p>
            <a:r>
              <a:rPr lang="en-US" altLang="en-US" sz="3200" i="1">
                <a:latin typeface="Times New Roman" panose="02020603050405020304" pitchFamily="18" charset="0"/>
              </a:rPr>
              <a:t>The Lady, or The Tiger?</a:t>
            </a:r>
            <a:r>
              <a:rPr lang="en-US" altLang="en-US" sz="2000">
                <a:latin typeface="Times New Roman" panose="02020603050405020304" pitchFamily="18" charset="0"/>
              </a:rPr>
              <a:t>—Frank Stockton</a:t>
            </a:r>
          </a:p>
        </p:txBody>
      </p:sp>
      <p:sp>
        <p:nvSpPr>
          <p:cNvPr id="32772" name="Rectangle 4">
            <a:extLst>
              <a:ext uri="{FF2B5EF4-FFF2-40B4-BE49-F238E27FC236}">
                <a16:creationId xmlns:a16="http://schemas.microsoft.com/office/drawing/2014/main" id="{27134146-893D-1ABB-A814-85DD60C32F4B}"/>
              </a:ext>
            </a:extLst>
          </p:cNvPr>
          <p:cNvSpPr>
            <a:spLocks noChangeArrowheads="1"/>
          </p:cNvSpPr>
          <p:nvPr/>
        </p:nvSpPr>
        <p:spPr bwMode="auto">
          <a:xfrm>
            <a:off x="1524000" y="2233613"/>
            <a:ext cx="7010400"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solidFill>
                  <a:schemeClr val="accent1"/>
                </a:solidFill>
                <a:latin typeface="Arial" panose="020B0604020202020204" pitchFamily="34" charset="0"/>
                <a:hlinkClick r:id="" action="ppaction://noaction">
                  <a:snd r:embed="rId4" name="Unit1_Fervent.wav"/>
                </a:hlinkClick>
              </a:rPr>
              <a:t>fervent</a:t>
            </a:r>
            <a:r>
              <a:rPr lang="en-US" altLang="en-US" sz="2400" b="0">
                <a:solidFill>
                  <a:schemeClr val="tx1"/>
                </a:solidFill>
                <a:latin typeface="Arial" panose="020B0604020202020204" pitchFamily="34" charset="0"/>
              </a:rPr>
              <a:t> </a:t>
            </a:r>
            <a:r>
              <a:rPr lang="en-US" altLang="en-US" sz="2400" b="0">
                <a:solidFill>
                  <a:schemeClr val="tx1"/>
                </a:solidFill>
                <a:latin typeface="Times New Roman" panose="02020603050405020304" pitchFamily="18" charset="0"/>
              </a:rPr>
              <a:t>(fur</a:t>
            </a:r>
            <a:r>
              <a:rPr lang="en-US" altLang="en-US" sz="2400">
                <a:solidFill>
                  <a:schemeClr val="tx1"/>
                </a:solidFill>
                <a:latin typeface="Times New Roman" panose="02020603050405020304" pitchFamily="18" charset="0"/>
              </a:rPr>
              <a:t>´</a:t>
            </a:r>
            <a:r>
              <a:rPr lang="en-US" altLang="en-US" sz="2400" b="0">
                <a:solidFill>
                  <a:schemeClr val="tx1"/>
                </a:solidFill>
                <a:latin typeface="Times New Roman" panose="02020603050405020304" pitchFamily="18" charset="0"/>
              </a:rPr>
              <a:t> vənt)</a:t>
            </a:r>
            <a:r>
              <a:rPr lang="en-US" altLang="en-US" sz="2400" b="0">
                <a:solidFill>
                  <a:schemeClr val="tx1"/>
                </a:solidFill>
                <a:latin typeface="Arial" panose="020B0604020202020204" pitchFamily="34" charset="0"/>
              </a:rPr>
              <a:t> </a:t>
            </a:r>
            <a:r>
              <a:rPr lang="en-US" altLang="en-US" sz="2400" b="0" i="1">
                <a:solidFill>
                  <a:schemeClr val="tx1"/>
                </a:solidFill>
                <a:latin typeface="Times New Roman" panose="02020603050405020304" pitchFamily="18" charset="0"/>
              </a:rPr>
              <a:t>adj</a:t>
            </a:r>
            <a:r>
              <a:rPr lang="en-US" altLang="en-US" sz="2400" b="0">
                <a:solidFill>
                  <a:schemeClr val="tx1"/>
                </a:solidFill>
                <a:latin typeface="Times New Roman" panose="02020603050405020304" pitchFamily="18" charset="0"/>
              </a:rPr>
              <a:t>. having or showing great intensity of feeling; passionate; </a:t>
            </a:r>
            <a:r>
              <a:rPr lang="en-US" altLang="en-US" sz="2400" b="0" i="1">
                <a:solidFill>
                  <a:schemeClr val="tx1"/>
                </a:solidFill>
                <a:latin typeface="Times New Roman" panose="02020603050405020304" pitchFamily="18" charset="0"/>
              </a:rPr>
              <a:t>The coach was a fervent believer in practicing every day in order to improve.</a:t>
            </a:r>
          </a:p>
          <a:p>
            <a:pPr eaLnBrk="1" hangingPunct="1"/>
            <a:endParaRPr lang="en-US" altLang="en-US" sz="800" b="0">
              <a:solidFill>
                <a:schemeClr val="tx1"/>
              </a:solidFill>
              <a:latin typeface="Arial" panose="020B0604020202020204" pitchFamily="34" charset="0"/>
            </a:endParaRPr>
          </a:p>
          <a:p>
            <a:pPr eaLnBrk="1" hangingPunct="1"/>
            <a:r>
              <a:rPr lang="en-US" altLang="en-US" sz="2400">
                <a:solidFill>
                  <a:schemeClr val="accent1"/>
                </a:solidFill>
                <a:latin typeface="Arial" panose="020B0604020202020204" pitchFamily="34" charset="0"/>
                <a:hlinkClick r:id="" action="ppaction://noaction">
                  <a:snd r:embed="rId5" name="Unit1_Novel.wav"/>
                </a:hlinkClick>
              </a:rPr>
              <a:t>novel</a:t>
            </a:r>
            <a:r>
              <a:rPr lang="en-US" altLang="en-US" sz="2400" b="0">
                <a:solidFill>
                  <a:schemeClr val="tx1"/>
                </a:solidFill>
                <a:latin typeface="Arial" panose="020B0604020202020204" pitchFamily="34" charset="0"/>
              </a:rPr>
              <a:t> </a:t>
            </a:r>
            <a:r>
              <a:rPr lang="en-US" altLang="en-US" sz="2400" b="0">
                <a:solidFill>
                  <a:schemeClr val="tx1"/>
                </a:solidFill>
                <a:latin typeface="Times New Roman" panose="02020603050405020304" pitchFamily="18" charset="0"/>
              </a:rPr>
              <a:t>(nov</a:t>
            </a:r>
            <a:r>
              <a:rPr lang="en-US" altLang="en-US" sz="2400">
                <a:solidFill>
                  <a:schemeClr val="tx1"/>
                </a:solidFill>
                <a:latin typeface="Times New Roman" panose="02020603050405020304" pitchFamily="18" charset="0"/>
              </a:rPr>
              <a:t>´</a:t>
            </a:r>
            <a:r>
              <a:rPr lang="en-US" altLang="en-US" sz="2400" b="0">
                <a:solidFill>
                  <a:schemeClr val="tx1"/>
                </a:solidFill>
                <a:latin typeface="Times New Roman" panose="02020603050405020304" pitchFamily="18" charset="0"/>
              </a:rPr>
              <a:t> əl)</a:t>
            </a:r>
            <a:r>
              <a:rPr lang="en-US" altLang="en-US" sz="2400" b="0">
                <a:solidFill>
                  <a:schemeClr val="tx1"/>
                </a:solidFill>
                <a:latin typeface="Arial" panose="020B0604020202020204" pitchFamily="34" charset="0"/>
              </a:rPr>
              <a:t> </a:t>
            </a:r>
            <a:r>
              <a:rPr lang="en-US" altLang="en-US" sz="2400" b="0" i="1">
                <a:solidFill>
                  <a:schemeClr val="tx1"/>
                </a:solidFill>
                <a:latin typeface="Times New Roman" panose="02020603050405020304" pitchFamily="18" charset="0"/>
              </a:rPr>
              <a:t>adj</a:t>
            </a:r>
            <a:r>
              <a:rPr lang="en-US" altLang="en-US" sz="2400" b="0">
                <a:solidFill>
                  <a:schemeClr val="tx1"/>
                </a:solidFill>
                <a:latin typeface="Times New Roman" panose="02020603050405020304" pitchFamily="18" charset="0"/>
              </a:rPr>
              <a:t>. new and unusual; </a:t>
            </a:r>
            <a:r>
              <a:rPr lang="en-US" altLang="en-US" sz="2400" b="0" i="1">
                <a:solidFill>
                  <a:schemeClr val="tx1"/>
                </a:solidFill>
                <a:latin typeface="Times New Roman" panose="02020603050405020304" pitchFamily="18" charset="0"/>
              </a:rPr>
              <a:t>Since that older method seldom works, try a more novel approach.</a:t>
            </a:r>
          </a:p>
          <a:p>
            <a:pPr eaLnBrk="1" hangingPunct="1"/>
            <a:endParaRPr lang="en-US" altLang="en-US" sz="800" b="0">
              <a:solidFill>
                <a:schemeClr val="tx1"/>
              </a:solidFill>
              <a:latin typeface="Arial" panose="020B0604020202020204" pitchFamily="34" charset="0"/>
            </a:endParaRPr>
          </a:p>
          <a:p>
            <a:pPr eaLnBrk="1" hangingPunct="1"/>
            <a:r>
              <a:rPr lang="en-US" altLang="en-US" sz="2400">
                <a:solidFill>
                  <a:schemeClr val="tx1"/>
                </a:solidFill>
                <a:latin typeface="Arial" panose="020B0604020202020204" pitchFamily="34" charset="0"/>
              </a:rPr>
              <a:t>Vocabulary Tip: Multiple-Meaning Words</a:t>
            </a:r>
            <a:r>
              <a:rPr lang="en-US" altLang="en-US" sz="2400" b="0">
                <a:solidFill>
                  <a:schemeClr val="tx1"/>
                </a:solidFill>
                <a:latin typeface="Arial" panose="020B0604020202020204" pitchFamily="34" charset="0"/>
              </a:rPr>
              <a:t>  Many words have more than one meaning. Use context to help determine a word’s correct meaning.</a:t>
            </a:r>
          </a:p>
        </p:txBody>
      </p:sp>
      <p:sp>
        <p:nvSpPr>
          <p:cNvPr id="32773" name="Rectangle 5">
            <a:extLst>
              <a:ext uri="{FF2B5EF4-FFF2-40B4-BE49-F238E27FC236}">
                <a16:creationId xmlns:a16="http://schemas.microsoft.com/office/drawing/2014/main" id="{3A34D635-3C83-0F46-9623-65ED14F2C631}"/>
              </a:ext>
            </a:extLst>
          </p:cNvPr>
          <p:cNvSpPr>
            <a:spLocks noChangeArrowheads="1"/>
          </p:cNvSpPr>
          <p:nvPr/>
        </p:nvSpPr>
        <p:spPr bwMode="auto">
          <a:xfrm>
            <a:off x="4679950" y="6143625"/>
            <a:ext cx="4159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400">
                <a:solidFill>
                  <a:schemeClr val="accent1"/>
                </a:solidFill>
                <a:latin typeface="Times New Roman" panose="02020603050405020304" pitchFamily="18" charset="0"/>
              </a:rPr>
              <a:t>Now it’s time to read the story!</a:t>
            </a:r>
          </a:p>
        </p:txBody>
      </p:sp>
      <p:pic>
        <p:nvPicPr>
          <p:cNvPr id="32774" name="Picture 6">
            <a:hlinkClick r:id="" action="ppaction://noaction" highlightClick="1" endSnd="1"/>
            <a:extLst>
              <a:ext uri="{FF2B5EF4-FFF2-40B4-BE49-F238E27FC236}">
                <a16:creationId xmlns:a16="http://schemas.microsoft.com/office/drawing/2014/main" id="{1030AA54-BC10-3548-BA23-C20D15D5D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600200"/>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Text Box 7">
            <a:extLst>
              <a:ext uri="{FF2B5EF4-FFF2-40B4-BE49-F238E27FC236}">
                <a16:creationId xmlns:a16="http://schemas.microsoft.com/office/drawing/2014/main" id="{688B8241-49ED-16C0-AB34-2315B7DECF7C}"/>
              </a:ext>
            </a:extLst>
          </p:cNvPr>
          <p:cNvSpPr txBox="1">
            <a:spLocks noChangeArrowheads="1"/>
          </p:cNvSpPr>
          <p:nvPr/>
        </p:nvSpPr>
        <p:spPr bwMode="auto">
          <a:xfrm>
            <a:off x="1524000" y="1589088"/>
            <a:ext cx="1981200" cy="376237"/>
          </a:xfrm>
          <a:prstGeom prst="rect">
            <a:avLst/>
          </a:prstGeom>
          <a:solidFill>
            <a:srgbClr val="52B8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800">
                <a:solidFill>
                  <a:schemeClr val="bg1"/>
                </a:solidFill>
                <a:latin typeface="Arial" panose="020B0604020202020204" pitchFamily="34" charset="0"/>
              </a:rPr>
              <a:t>Vocabulary</a:t>
            </a:r>
            <a:endParaRPr lang="en-US" altLang="en-US" b="0">
              <a:solidFill>
                <a:schemeClr val="tx1"/>
              </a:solidFill>
              <a:latin typeface="Arial" panose="020B0604020202020204" pitchFamily="34" charset="0"/>
            </a:endParaRPr>
          </a:p>
        </p:txBody>
      </p:sp>
      <p:sp>
        <p:nvSpPr>
          <p:cNvPr id="32776" name="Text Box 8">
            <a:extLst>
              <a:ext uri="{FF2B5EF4-FFF2-40B4-BE49-F238E27FC236}">
                <a16:creationId xmlns:a16="http://schemas.microsoft.com/office/drawing/2014/main" id="{360AB94B-D8FB-7355-91A4-BCBE951C555D}"/>
              </a:ext>
            </a:extLst>
          </p:cNvPr>
          <p:cNvSpPr txBox="1">
            <a:spLocks noChangeArrowheads="1"/>
          </p:cNvSpPr>
          <p:nvPr/>
        </p:nvSpPr>
        <p:spPr bwMode="auto">
          <a:xfrm>
            <a:off x="1524000" y="990600"/>
            <a:ext cx="3810000" cy="376238"/>
          </a:xfrm>
          <a:prstGeom prst="rect">
            <a:avLst/>
          </a:prstGeom>
          <a:solidFill>
            <a:srgbClr val="00AEA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800">
                <a:solidFill>
                  <a:srgbClr val="FFFFFF"/>
                </a:solidFill>
                <a:latin typeface="Arial" panose="020B0604020202020204" pitchFamily="34" charset="0"/>
              </a:rPr>
              <a:t>READING PREVIEW</a:t>
            </a:r>
            <a:endParaRPr lang="en-US" altLang="en-US" b="0">
              <a:solidFill>
                <a:schemeClr val="tx1"/>
              </a:solidFill>
              <a:latin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out)">
                                      <p:cBhvr>
                                        <p:cTn id="7" dur="500"/>
                                        <p:tgtEl>
                                          <p:spTgt spid="3277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2773">
                                            <p:txEl>
                                              <p:pRg st="0" end="0"/>
                                            </p:txEl>
                                          </p:spTgt>
                                        </p:tgtEl>
                                        <p:attrNameLst>
                                          <p:attrName>style.visibility</p:attrName>
                                        </p:attrNameLst>
                                      </p:cBhvr>
                                      <p:to>
                                        <p:strVal val="visible"/>
                                      </p:to>
                                    </p:set>
                                    <p:animEffect transition="in" filter="wipe(left)">
                                      <p:cBhvr>
                                        <p:cTn id="11"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a:extLst>
              <a:ext uri="{FF2B5EF4-FFF2-40B4-BE49-F238E27FC236}">
                <a16:creationId xmlns:a16="http://schemas.microsoft.com/office/drawing/2014/main" id="{EE511FDE-DD0D-3426-5D56-C1E3ADE6B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4819650"/>
            <a:ext cx="5302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 Box 5">
            <a:extLst>
              <a:ext uri="{FF2B5EF4-FFF2-40B4-BE49-F238E27FC236}">
                <a16:creationId xmlns:a16="http://schemas.microsoft.com/office/drawing/2014/main" id="{01AA26FB-B158-A215-59CF-C8A60870E06A}"/>
              </a:ext>
            </a:extLst>
          </p:cNvPr>
          <p:cNvSpPr txBox="1">
            <a:spLocks noChangeArrowheads="1"/>
          </p:cNvSpPr>
          <p:nvPr/>
        </p:nvSpPr>
        <p:spPr bwMode="auto">
          <a:xfrm>
            <a:off x="2227263" y="4819650"/>
            <a:ext cx="6019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50000"/>
              </a:spcBef>
              <a:spcAft>
                <a:spcPct val="20000"/>
              </a:spcAft>
            </a:pPr>
            <a:r>
              <a:rPr lang="en-US" altLang="en-US" sz="2400">
                <a:solidFill>
                  <a:srgbClr val="522E91"/>
                </a:solidFill>
              </a:rPr>
              <a:t>Why do the king’s subjects enjoy the life-or-death trial?</a:t>
            </a:r>
          </a:p>
        </p:txBody>
      </p:sp>
      <p:pic>
        <p:nvPicPr>
          <p:cNvPr id="34822" name="Picture 6">
            <a:extLst>
              <a:ext uri="{FF2B5EF4-FFF2-40B4-BE49-F238E27FC236}">
                <a16:creationId xmlns:a16="http://schemas.microsoft.com/office/drawing/2014/main" id="{B820F0B6-2D7B-D5DC-C13B-420FCE3E4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738" y="5600700"/>
            <a:ext cx="4746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7">
            <a:extLst>
              <a:ext uri="{FF2B5EF4-FFF2-40B4-BE49-F238E27FC236}">
                <a16:creationId xmlns:a16="http://schemas.microsoft.com/office/drawing/2014/main" id="{C66E9ADA-A7F7-6A63-0939-F6A9E78C3FC6}"/>
              </a:ext>
            </a:extLst>
          </p:cNvPr>
          <p:cNvSpPr>
            <a:spLocks noChangeArrowheads="1"/>
          </p:cNvSpPr>
          <p:nvPr/>
        </p:nvSpPr>
        <p:spPr bwMode="auto">
          <a:xfrm>
            <a:off x="2209800" y="5643563"/>
            <a:ext cx="62484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20000"/>
              </a:spcBef>
              <a:spcAft>
                <a:spcPct val="20000"/>
              </a:spcAft>
            </a:pPr>
            <a:r>
              <a:rPr lang="en-US" altLang="en-US" sz="2400" b="0"/>
              <a:t>The uncertainty is exciting.</a:t>
            </a:r>
          </a:p>
        </p:txBody>
      </p:sp>
      <p:sp>
        <p:nvSpPr>
          <p:cNvPr id="34824" name="Rectangle 8">
            <a:extLst>
              <a:ext uri="{FF2B5EF4-FFF2-40B4-BE49-F238E27FC236}">
                <a16:creationId xmlns:a16="http://schemas.microsoft.com/office/drawing/2014/main" id="{4E1E237E-9DEE-F17F-D4E0-9504355B9535}"/>
              </a:ext>
            </a:extLst>
          </p:cNvPr>
          <p:cNvSpPr>
            <a:spLocks noGrp="1" noChangeArrowheads="1"/>
          </p:cNvSpPr>
          <p:nvPr>
            <p:ph type="title"/>
          </p:nvPr>
        </p:nvSpPr>
        <p:spPr>
          <a:xfrm>
            <a:off x="1066800" y="1066800"/>
            <a:ext cx="7161213" cy="942975"/>
          </a:xfrm>
          <a:noFill/>
          <a:ln/>
        </p:spPr>
        <p:txBody>
          <a:bodyPr/>
          <a:lstStyle/>
          <a:p>
            <a:r>
              <a:rPr lang="en-US" altLang="en-US" sz="3500" b="1" i="1">
                <a:latin typeface="Times New Roman" panose="02020603050405020304" pitchFamily="18" charset="0"/>
              </a:rPr>
              <a:t>The Lady, or The Tiger?</a:t>
            </a:r>
            <a:r>
              <a:rPr lang="en-US" altLang="en-US" sz="2400" b="1">
                <a:latin typeface="Times New Roman" panose="02020603050405020304" pitchFamily="18" charset="0"/>
              </a:rPr>
              <a:t>—Frank Stockton</a:t>
            </a:r>
          </a:p>
        </p:txBody>
      </p:sp>
      <p:pic>
        <p:nvPicPr>
          <p:cNvPr id="34827" name="Picture 11">
            <a:extLst>
              <a:ext uri="{FF2B5EF4-FFF2-40B4-BE49-F238E27FC236}">
                <a16:creationId xmlns:a16="http://schemas.microsoft.com/office/drawing/2014/main" id="{1E9E777F-A166-193B-C741-E27BE866A0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498725"/>
            <a:ext cx="5302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8" name="Picture 12">
            <a:extLst>
              <a:ext uri="{FF2B5EF4-FFF2-40B4-BE49-F238E27FC236}">
                <a16:creationId xmlns:a16="http://schemas.microsoft.com/office/drawing/2014/main" id="{5173EA93-B816-F982-055E-B43B6B4742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738" y="3276600"/>
            <a:ext cx="4746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9" name="Text Box 13">
            <a:extLst>
              <a:ext uri="{FF2B5EF4-FFF2-40B4-BE49-F238E27FC236}">
                <a16:creationId xmlns:a16="http://schemas.microsoft.com/office/drawing/2014/main" id="{21842EB1-2F67-92AF-6D42-67F324E4C782}"/>
              </a:ext>
            </a:extLst>
          </p:cNvPr>
          <p:cNvSpPr txBox="1">
            <a:spLocks noChangeArrowheads="1"/>
          </p:cNvSpPr>
          <p:nvPr/>
        </p:nvSpPr>
        <p:spPr bwMode="auto">
          <a:xfrm>
            <a:off x="2268538" y="2498725"/>
            <a:ext cx="6019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50000"/>
              </a:spcBef>
              <a:spcAft>
                <a:spcPct val="20000"/>
              </a:spcAft>
            </a:pPr>
            <a:r>
              <a:rPr lang="en-US" altLang="en-US" sz="2400">
                <a:solidFill>
                  <a:srgbClr val="522E91"/>
                </a:solidFill>
              </a:rPr>
              <a:t>Why does a life-or-death trial appeal to the king?</a:t>
            </a:r>
          </a:p>
        </p:txBody>
      </p:sp>
      <p:sp>
        <p:nvSpPr>
          <p:cNvPr id="34830" name="Rectangle 14">
            <a:extLst>
              <a:ext uri="{FF2B5EF4-FFF2-40B4-BE49-F238E27FC236}">
                <a16:creationId xmlns:a16="http://schemas.microsoft.com/office/drawing/2014/main" id="{25A02F83-E075-C9A3-90AC-ED7E8A953277}"/>
              </a:ext>
            </a:extLst>
          </p:cNvPr>
          <p:cNvSpPr>
            <a:spLocks noChangeArrowheads="1"/>
          </p:cNvSpPr>
          <p:nvPr/>
        </p:nvSpPr>
        <p:spPr bwMode="auto">
          <a:xfrm>
            <a:off x="2251075" y="3224213"/>
            <a:ext cx="6248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20000"/>
              </a:spcBef>
              <a:spcAft>
                <a:spcPct val="20000"/>
              </a:spcAft>
            </a:pPr>
            <a:r>
              <a:rPr lang="en-US" altLang="en-US" sz="2400" b="0"/>
              <a:t>The king enjoys putting people at the mercy of a heartless and whimsical fate and uses this cruel spectacle to teach his subjects a lesson.</a:t>
            </a:r>
          </a:p>
        </p:txBody>
      </p:sp>
      <p:sp>
        <p:nvSpPr>
          <p:cNvPr id="34831" name="Text Box 15">
            <a:extLst>
              <a:ext uri="{FF2B5EF4-FFF2-40B4-BE49-F238E27FC236}">
                <a16:creationId xmlns:a16="http://schemas.microsoft.com/office/drawing/2014/main" id="{A25F4488-722B-7B10-AEE1-2B7F850E963E}"/>
              </a:ext>
            </a:extLst>
          </p:cNvPr>
          <p:cNvSpPr txBox="1">
            <a:spLocks noChangeArrowheads="1"/>
          </p:cNvSpPr>
          <p:nvPr/>
        </p:nvSpPr>
        <p:spPr bwMode="auto">
          <a:xfrm>
            <a:off x="4800600" y="523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b="0">
                <a:solidFill>
                  <a:srgbClr val="F4D609"/>
                </a:solidFill>
                <a:latin typeface="Arial Black" panose="020B0A04020102020204" pitchFamily="34" charset="0"/>
              </a:rPr>
              <a:t>AFTER YOU READ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82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482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3482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348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4820"/>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499"/>
                                          </p:stCondLst>
                                        </p:cTn>
                                        <p:tgtEl>
                                          <p:spTgt spid="3482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34822"/>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utoUpdateAnimBg="0"/>
      <p:bldP spid="34823" grpId="0" autoUpdateAnimBg="0"/>
      <p:bldP spid="34829" grpId="0" autoUpdateAnimBg="0"/>
      <p:bldP spid="3483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F3ECB0CA-59B2-50DD-4090-909BD21B7F67}"/>
              </a:ext>
            </a:extLst>
          </p:cNvPr>
          <p:cNvSpPr txBox="1">
            <a:spLocks noChangeArrowheads="1"/>
          </p:cNvSpPr>
          <p:nvPr/>
        </p:nvSpPr>
        <p:spPr bwMode="auto">
          <a:xfrm>
            <a:off x="4800600" y="523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b="0">
                <a:solidFill>
                  <a:srgbClr val="F4D609"/>
                </a:solidFill>
                <a:latin typeface="Arial Black" panose="020B0A04020102020204" pitchFamily="34" charset="0"/>
              </a:rPr>
              <a:t>AFTER YOU READ</a:t>
            </a:r>
          </a:p>
        </p:txBody>
      </p:sp>
      <p:sp>
        <p:nvSpPr>
          <p:cNvPr id="57347" name="Rectangle 3">
            <a:extLst>
              <a:ext uri="{FF2B5EF4-FFF2-40B4-BE49-F238E27FC236}">
                <a16:creationId xmlns:a16="http://schemas.microsoft.com/office/drawing/2014/main" id="{2474232B-9CB7-15EE-48B2-3BCF24B3795D}"/>
              </a:ext>
            </a:extLst>
          </p:cNvPr>
          <p:cNvSpPr>
            <a:spLocks noGrp="1" noChangeArrowheads="1"/>
          </p:cNvSpPr>
          <p:nvPr>
            <p:ph type="title"/>
          </p:nvPr>
        </p:nvSpPr>
        <p:spPr>
          <a:xfrm>
            <a:off x="1219200" y="914400"/>
            <a:ext cx="7161213" cy="638175"/>
          </a:xfrm>
          <a:noFill/>
          <a:ln/>
        </p:spPr>
        <p:txBody>
          <a:bodyPr/>
          <a:lstStyle/>
          <a:p>
            <a:r>
              <a:rPr lang="en-US" altLang="en-US" sz="3500" b="1" i="1">
                <a:latin typeface="Times New Roman" panose="02020603050405020304" pitchFamily="18" charset="0"/>
              </a:rPr>
              <a:t>The Lady, or The Tiger?</a:t>
            </a:r>
            <a:r>
              <a:rPr lang="en-US" altLang="en-US" sz="2400" b="1">
                <a:latin typeface="Times New Roman" panose="02020603050405020304" pitchFamily="18" charset="0"/>
              </a:rPr>
              <a:t>—Frank Stockton</a:t>
            </a:r>
          </a:p>
        </p:txBody>
      </p:sp>
      <p:sp>
        <p:nvSpPr>
          <p:cNvPr id="57348" name="Rectangle 4">
            <a:extLst>
              <a:ext uri="{FF2B5EF4-FFF2-40B4-BE49-F238E27FC236}">
                <a16:creationId xmlns:a16="http://schemas.microsoft.com/office/drawing/2014/main" id="{36E4259F-0AB5-1432-E896-AD90D461FB31}"/>
              </a:ext>
            </a:extLst>
          </p:cNvPr>
          <p:cNvSpPr>
            <a:spLocks noGrp="1" noChangeArrowheads="1"/>
          </p:cNvSpPr>
          <p:nvPr>
            <p:ph type="body" idx="1"/>
          </p:nvPr>
        </p:nvSpPr>
        <p:spPr>
          <a:xfrm>
            <a:off x="1524000" y="1828800"/>
            <a:ext cx="7239000" cy="762000"/>
          </a:xfrm>
        </p:spPr>
        <p:txBody>
          <a:bodyPr/>
          <a:lstStyle/>
          <a:p>
            <a:pPr marL="0" indent="0">
              <a:lnSpc>
                <a:spcPct val="90000"/>
              </a:lnSpc>
            </a:pPr>
            <a:r>
              <a:rPr lang="en-US" altLang="en-US" b="1">
                <a:solidFill>
                  <a:srgbClr val="D21600"/>
                </a:solidFill>
              </a:rPr>
              <a:t>Recall and Interpret</a:t>
            </a:r>
            <a:endParaRPr lang="en-US" altLang="en-US" sz="2400">
              <a:latin typeface="Times New Roman" panose="02020603050405020304" pitchFamily="18" charset="0"/>
            </a:endParaRPr>
          </a:p>
        </p:txBody>
      </p:sp>
      <p:pic>
        <p:nvPicPr>
          <p:cNvPr id="57349" name="Picture 5">
            <a:extLst>
              <a:ext uri="{FF2B5EF4-FFF2-40B4-BE49-F238E27FC236}">
                <a16:creationId xmlns:a16="http://schemas.microsoft.com/office/drawing/2014/main" id="{E8255C2D-26B7-31A1-7ACA-F456BF786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2543175"/>
            <a:ext cx="5302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6">
            <a:extLst>
              <a:ext uri="{FF2B5EF4-FFF2-40B4-BE49-F238E27FC236}">
                <a16:creationId xmlns:a16="http://schemas.microsoft.com/office/drawing/2014/main" id="{456AFD2D-598C-7CB3-3D82-4D4DFD281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5" y="3897313"/>
            <a:ext cx="4746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Text Box 7">
            <a:extLst>
              <a:ext uri="{FF2B5EF4-FFF2-40B4-BE49-F238E27FC236}">
                <a16:creationId xmlns:a16="http://schemas.microsoft.com/office/drawing/2014/main" id="{3313986F-83B2-FD79-C172-A37A531D9C3A}"/>
              </a:ext>
            </a:extLst>
          </p:cNvPr>
          <p:cNvSpPr txBox="1">
            <a:spLocks noChangeArrowheads="1"/>
          </p:cNvSpPr>
          <p:nvPr/>
        </p:nvSpPr>
        <p:spPr bwMode="auto">
          <a:xfrm>
            <a:off x="2268538" y="2514600"/>
            <a:ext cx="62658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50000"/>
              </a:spcBef>
              <a:spcAft>
                <a:spcPct val="20000"/>
              </a:spcAft>
            </a:pPr>
            <a:r>
              <a:rPr lang="en-US" altLang="en-US" sz="2000">
                <a:solidFill>
                  <a:srgbClr val="522E91"/>
                </a:solidFill>
              </a:rPr>
              <a:t>(a) In the kingdom described in the story, what happens when a person is accused of a crime? (b) Why do the members of the community support this method?</a:t>
            </a:r>
          </a:p>
        </p:txBody>
      </p:sp>
      <p:sp>
        <p:nvSpPr>
          <p:cNvPr id="57352" name="Rectangle 8">
            <a:extLst>
              <a:ext uri="{FF2B5EF4-FFF2-40B4-BE49-F238E27FC236}">
                <a16:creationId xmlns:a16="http://schemas.microsoft.com/office/drawing/2014/main" id="{B02656B7-EA8D-7D10-8FE1-487099850CCC}"/>
              </a:ext>
            </a:extLst>
          </p:cNvPr>
          <p:cNvSpPr>
            <a:spLocks noChangeArrowheads="1"/>
          </p:cNvSpPr>
          <p:nvPr/>
        </p:nvSpPr>
        <p:spPr bwMode="auto">
          <a:xfrm>
            <a:off x="2251075" y="3854450"/>
            <a:ext cx="61309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20000"/>
              </a:spcBef>
              <a:spcAft>
                <a:spcPct val="20000"/>
              </a:spcAft>
            </a:pPr>
            <a:r>
              <a:rPr lang="en-US" altLang="en-US" sz="2000" b="0"/>
              <a:t>(a) The accused person must choose between two doors concealing either a tiger that will kill him or a woman who will marry him. Chance governs his choice. (b) They find the trials exciting and entertaining, as well as fair, since the accused made the choice.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735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5735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utoUpdateAnimBg="0"/>
      <p:bldP spid="5735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10BCED6C-D4AF-84A5-8671-005169CC12B2}"/>
              </a:ext>
            </a:extLst>
          </p:cNvPr>
          <p:cNvSpPr txBox="1">
            <a:spLocks noChangeArrowheads="1"/>
          </p:cNvSpPr>
          <p:nvPr/>
        </p:nvSpPr>
        <p:spPr bwMode="auto">
          <a:xfrm>
            <a:off x="4800600" y="523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b="0">
                <a:solidFill>
                  <a:srgbClr val="F4D609"/>
                </a:solidFill>
                <a:latin typeface="Arial Black" panose="020B0A04020102020204" pitchFamily="34" charset="0"/>
              </a:rPr>
              <a:t>AFTER YOU READ</a:t>
            </a:r>
          </a:p>
        </p:txBody>
      </p:sp>
      <p:sp>
        <p:nvSpPr>
          <p:cNvPr id="59395" name="Rectangle 3">
            <a:extLst>
              <a:ext uri="{FF2B5EF4-FFF2-40B4-BE49-F238E27FC236}">
                <a16:creationId xmlns:a16="http://schemas.microsoft.com/office/drawing/2014/main" id="{5433BC52-A7BB-61E6-272A-555E60B60D21}"/>
              </a:ext>
            </a:extLst>
          </p:cNvPr>
          <p:cNvSpPr>
            <a:spLocks noGrp="1" noChangeArrowheads="1"/>
          </p:cNvSpPr>
          <p:nvPr>
            <p:ph type="title"/>
          </p:nvPr>
        </p:nvSpPr>
        <p:spPr>
          <a:xfrm>
            <a:off x="1371600" y="838200"/>
            <a:ext cx="7161213" cy="782638"/>
          </a:xfrm>
          <a:noFill/>
          <a:ln/>
        </p:spPr>
        <p:txBody>
          <a:bodyPr/>
          <a:lstStyle/>
          <a:p>
            <a:r>
              <a:rPr lang="en-US" altLang="en-US" sz="3500" b="1" i="1">
                <a:latin typeface="Times New Roman" panose="02020603050405020304" pitchFamily="18" charset="0"/>
              </a:rPr>
              <a:t>The Lady, or The Tiger?</a:t>
            </a:r>
            <a:r>
              <a:rPr lang="en-US" altLang="en-US" sz="2400" b="1">
                <a:latin typeface="Times New Roman" panose="02020603050405020304" pitchFamily="18" charset="0"/>
              </a:rPr>
              <a:t>—Frank Stockton</a:t>
            </a:r>
          </a:p>
        </p:txBody>
      </p:sp>
      <p:sp>
        <p:nvSpPr>
          <p:cNvPr id="59396" name="Rectangle 4">
            <a:extLst>
              <a:ext uri="{FF2B5EF4-FFF2-40B4-BE49-F238E27FC236}">
                <a16:creationId xmlns:a16="http://schemas.microsoft.com/office/drawing/2014/main" id="{6A8DB820-E105-2A7F-2381-6173BC26DF33}"/>
              </a:ext>
            </a:extLst>
          </p:cNvPr>
          <p:cNvSpPr>
            <a:spLocks noGrp="1" noChangeArrowheads="1"/>
          </p:cNvSpPr>
          <p:nvPr>
            <p:ph type="body" idx="1"/>
          </p:nvPr>
        </p:nvSpPr>
        <p:spPr>
          <a:xfrm>
            <a:off x="1524000" y="1828800"/>
            <a:ext cx="7239000" cy="762000"/>
          </a:xfrm>
        </p:spPr>
        <p:txBody>
          <a:bodyPr/>
          <a:lstStyle/>
          <a:p>
            <a:pPr marL="0" indent="0">
              <a:lnSpc>
                <a:spcPct val="90000"/>
              </a:lnSpc>
            </a:pPr>
            <a:r>
              <a:rPr lang="en-US" altLang="en-US" b="1">
                <a:solidFill>
                  <a:srgbClr val="D21600"/>
                </a:solidFill>
              </a:rPr>
              <a:t>Recall and Interpret</a:t>
            </a:r>
            <a:endParaRPr lang="en-US" altLang="en-US" sz="2400">
              <a:latin typeface="Times New Roman" panose="02020603050405020304" pitchFamily="18" charset="0"/>
            </a:endParaRPr>
          </a:p>
        </p:txBody>
      </p:sp>
      <p:pic>
        <p:nvPicPr>
          <p:cNvPr id="59397" name="Picture 5">
            <a:extLst>
              <a:ext uri="{FF2B5EF4-FFF2-40B4-BE49-F238E27FC236}">
                <a16:creationId xmlns:a16="http://schemas.microsoft.com/office/drawing/2014/main" id="{C367C8F2-0435-4FD9-2F50-81137D9B0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2514600"/>
            <a:ext cx="5302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Picture 6">
            <a:extLst>
              <a:ext uri="{FF2B5EF4-FFF2-40B4-BE49-F238E27FC236}">
                <a16:creationId xmlns:a16="http://schemas.microsoft.com/office/drawing/2014/main" id="{D3BF1698-89C0-DA92-A9DC-0F7FB0EB8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5" y="3897313"/>
            <a:ext cx="4746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9" name="Text Box 7">
            <a:extLst>
              <a:ext uri="{FF2B5EF4-FFF2-40B4-BE49-F238E27FC236}">
                <a16:creationId xmlns:a16="http://schemas.microsoft.com/office/drawing/2014/main" id="{3C772ADC-33A7-3E11-DC6F-6D5743E3D9C2}"/>
              </a:ext>
            </a:extLst>
          </p:cNvPr>
          <p:cNvSpPr txBox="1">
            <a:spLocks noChangeArrowheads="1"/>
          </p:cNvSpPr>
          <p:nvPr/>
        </p:nvSpPr>
        <p:spPr bwMode="auto">
          <a:xfrm>
            <a:off x="2268538" y="2514600"/>
            <a:ext cx="6265862"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50000"/>
              </a:spcBef>
              <a:spcAft>
                <a:spcPct val="20000"/>
              </a:spcAft>
            </a:pPr>
            <a:r>
              <a:rPr lang="en-US" altLang="en-US" sz="2400">
                <a:solidFill>
                  <a:srgbClr val="522E91"/>
                </a:solidFill>
              </a:rPr>
              <a:t>(a) What is the young man’s crime? </a:t>
            </a:r>
          </a:p>
          <a:p>
            <a:pPr eaLnBrk="1" fontAlgn="ctr" hangingPunct="1">
              <a:lnSpc>
                <a:spcPct val="90000"/>
              </a:lnSpc>
            </a:pPr>
            <a:r>
              <a:rPr lang="en-US" altLang="en-US" sz="2400">
                <a:solidFill>
                  <a:srgbClr val="522E91"/>
                </a:solidFill>
              </a:rPr>
              <a:t>(b) Why are his actions considered criminal?</a:t>
            </a:r>
          </a:p>
        </p:txBody>
      </p:sp>
      <p:sp>
        <p:nvSpPr>
          <p:cNvPr id="59400" name="Rectangle 8">
            <a:extLst>
              <a:ext uri="{FF2B5EF4-FFF2-40B4-BE49-F238E27FC236}">
                <a16:creationId xmlns:a16="http://schemas.microsoft.com/office/drawing/2014/main" id="{F36F205C-C4E8-D9C6-A899-13125511BB1D}"/>
              </a:ext>
            </a:extLst>
          </p:cNvPr>
          <p:cNvSpPr>
            <a:spLocks noChangeArrowheads="1"/>
          </p:cNvSpPr>
          <p:nvPr/>
        </p:nvSpPr>
        <p:spPr bwMode="auto">
          <a:xfrm>
            <a:off x="2251075" y="3854450"/>
            <a:ext cx="613092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pPr>
            <a:r>
              <a:rPr lang="en-US" altLang="en-US" sz="2400" b="0"/>
              <a:t>(a) Loving the king’s daughter </a:t>
            </a:r>
          </a:p>
          <a:p>
            <a:pPr eaLnBrk="1" fontAlgn="ctr" hangingPunct="1">
              <a:lnSpc>
                <a:spcPct val="90000"/>
              </a:lnSpc>
            </a:pPr>
            <a:r>
              <a:rPr lang="en-US" altLang="en-US" sz="2400" b="0"/>
              <a:t>(b) His low position in society made him an unworthy suitor.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39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939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5939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5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utoUpdateAnimBg="0"/>
      <p:bldP spid="5940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84C486F4-37B4-5E97-8092-1C95D6E45C56}"/>
              </a:ext>
            </a:extLst>
          </p:cNvPr>
          <p:cNvSpPr txBox="1">
            <a:spLocks noChangeArrowheads="1"/>
          </p:cNvSpPr>
          <p:nvPr/>
        </p:nvSpPr>
        <p:spPr bwMode="auto">
          <a:xfrm>
            <a:off x="4800600" y="523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b="0">
                <a:solidFill>
                  <a:srgbClr val="F4D609"/>
                </a:solidFill>
                <a:latin typeface="Arial Black" panose="020B0A04020102020204" pitchFamily="34" charset="0"/>
              </a:rPr>
              <a:t>AFTER YOU READ</a:t>
            </a:r>
          </a:p>
        </p:txBody>
      </p:sp>
      <p:sp>
        <p:nvSpPr>
          <p:cNvPr id="61443" name="Rectangle 3">
            <a:extLst>
              <a:ext uri="{FF2B5EF4-FFF2-40B4-BE49-F238E27FC236}">
                <a16:creationId xmlns:a16="http://schemas.microsoft.com/office/drawing/2014/main" id="{E715A3A9-B82D-B8EE-5D42-249599275F07}"/>
              </a:ext>
            </a:extLst>
          </p:cNvPr>
          <p:cNvSpPr>
            <a:spLocks noGrp="1" noChangeArrowheads="1"/>
          </p:cNvSpPr>
          <p:nvPr>
            <p:ph type="title"/>
          </p:nvPr>
        </p:nvSpPr>
        <p:spPr>
          <a:xfrm>
            <a:off x="1295400" y="914400"/>
            <a:ext cx="7161213" cy="638175"/>
          </a:xfrm>
          <a:noFill/>
          <a:ln/>
        </p:spPr>
        <p:txBody>
          <a:bodyPr/>
          <a:lstStyle/>
          <a:p>
            <a:r>
              <a:rPr lang="en-US" altLang="en-US" sz="3500" b="1" i="1">
                <a:latin typeface="Times New Roman" panose="02020603050405020304" pitchFamily="18" charset="0"/>
              </a:rPr>
              <a:t>The Lady, or The Tiger?</a:t>
            </a:r>
            <a:r>
              <a:rPr lang="en-US" altLang="en-US" sz="2400" b="1">
                <a:latin typeface="Times New Roman" panose="02020603050405020304" pitchFamily="18" charset="0"/>
              </a:rPr>
              <a:t>—Frank Stockton</a:t>
            </a:r>
          </a:p>
        </p:txBody>
      </p:sp>
      <p:sp>
        <p:nvSpPr>
          <p:cNvPr id="61444" name="Rectangle 4">
            <a:extLst>
              <a:ext uri="{FF2B5EF4-FFF2-40B4-BE49-F238E27FC236}">
                <a16:creationId xmlns:a16="http://schemas.microsoft.com/office/drawing/2014/main" id="{42D95022-C217-0B26-AAEC-12826E2C123F}"/>
              </a:ext>
            </a:extLst>
          </p:cNvPr>
          <p:cNvSpPr>
            <a:spLocks noGrp="1" noChangeArrowheads="1"/>
          </p:cNvSpPr>
          <p:nvPr>
            <p:ph type="body" idx="1"/>
          </p:nvPr>
        </p:nvSpPr>
        <p:spPr>
          <a:xfrm>
            <a:off x="1524000" y="1828800"/>
            <a:ext cx="7239000" cy="762000"/>
          </a:xfrm>
        </p:spPr>
        <p:txBody>
          <a:bodyPr/>
          <a:lstStyle/>
          <a:p>
            <a:pPr marL="0" indent="0">
              <a:lnSpc>
                <a:spcPct val="90000"/>
              </a:lnSpc>
            </a:pPr>
            <a:r>
              <a:rPr lang="en-US" altLang="en-US" b="1">
                <a:solidFill>
                  <a:srgbClr val="D21600"/>
                </a:solidFill>
              </a:rPr>
              <a:t>Recall and Interpret</a:t>
            </a:r>
            <a:endParaRPr lang="en-US" altLang="en-US" sz="2400">
              <a:latin typeface="Times New Roman" panose="02020603050405020304" pitchFamily="18" charset="0"/>
            </a:endParaRPr>
          </a:p>
        </p:txBody>
      </p:sp>
      <p:pic>
        <p:nvPicPr>
          <p:cNvPr id="61445" name="Picture 5">
            <a:extLst>
              <a:ext uri="{FF2B5EF4-FFF2-40B4-BE49-F238E27FC236}">
                <a16:creationId xmlns:a16="http://schemas.microsoft.com/office/drawing/2014/main" id="{25387458-0A28-5DF4-17FD-B0F7E254A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2514600"/>
            <a:ext cx="5302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6">
            <a:extLst>
              <a:ext uri="{FF2B5EF4-FFF2-40B4-BE49-F238E27FC236}">
                <a16:creationId xmlns:a16="http://schemas.microsoft.com/office/drawing/2014/main" id="{5C0437A7-B6BA-AD41-9E87-B56C205707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5" y="4478338"/>
            <a:ext cx="4746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7" name="Text Box 7">
            <a:extLst>
              <a:ext uri="{FF2B5EF4-FFF2-40B4-BE49-F238E27FC236}">
                <a16:creationId xmlns:a16="http://schemas.microsoft.com/office/drawing/2014/main" id="{C14CDF98-AC48-506D-5F82-5C4E694DAC1D}"/>
              </a:ext>
            </a:extLst>
          </p:cNvPr>
          <p:cNvSpPr txBox="1">
            <a:spLocks noChangeArrowheads="1"/>
          </p:cNvSpPr>
          <p:nvPr/>
        </p:nvSpPr>
        <p:spPr bwMode="auto">
          <a:xfrm>
            <a:off x="2268538" y="2514600"/>
            <a:ext cx="6265862"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50000"/>
              </a:spcBef>
              <a:spcAft>
                <a:spcPct val="20000"/>
              </a:spcAft>
            </a:pPr>
            <a:r>
              <a:rPr lang="en-US" altLang="en-US" sz="2400">
                <a:solidFill>
                  <a:srgbClr val="522E91"/>
                </a:solidFill>
              </a:rPr>
              <a:t>(a) What does the princess do when the young man is in the arena? (b) What motive does she have for sending him to his death, and what motive does she have for saving his life?</a:t>
            </a:r>
          </a:p>
        </p:txBody>
      </p:sp>
      <p:sp>
        <p:nvSpPr>
          <p:cNvPr id="61448" name="Rectangle 8">
            <a:extLst>
              <a:ext uri="{FF2B5EF4-FFF2-40B4-BE49-F238E27FC236}">
                <a16:creationId xmlns:a16="http://schemas.microsoft.com/office/drawing/2014/main" id="{D7EBE5FC-D5CC-17BA-CA4C-39111EA7DBBA}"/>
              </a:ext>
            </a:extLst>
          </p:cNvPr>
          <p:cNvSpPr>
            <a:spLocks noChangeArrowheads="1"/>
          </p:cNvSpPr>
          <p:nvPr/>
        </p:nvSpPr>
        <p:spPr bwMode="auto">
          <a:xfrm>
            <a:off x="2251075" y="4435475"/>
            <a:ext cx="6130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20000"/>
              </a:spcBef>
              <a:spcAft>
                <a:spcPct val="20000"/>
              </a:spcAft>
            </a:pPr>
            <a:r>
              <a:rPr lang="en-US" altLang="en-US" sz="2400" b="0"/>
              <a:t>(a) Gesture toward the right (b) Jealousy; true, unselfish love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44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144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6144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61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utoUpdateAnimBg="0"/>
      <p:bldP spid="6144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AC7866BA-F475-99D1-370C-E174AF56D8CF}"/>
              </a:ext>
            </a:extLst>
          </p:cNvPr>
          <p:cNvSpPr txBox="1">
            <a:spLocks noChangeArrowheads="1"/>
          </p:cNvSpPr>
          <p:nvPr/>
        </p:nvSpPr>
        <p:spPr bwMode="auto">
          <a:xfrm>
            <a:off x="4800600" y="523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b="0">
                <a:solidFill>
                  <a:srgbClr val="F4D609"/>
                </a:solidFill>
                <a:latin typeface="Arial Black" panose="020B0A04020102020204" pitchFamily="34" charset="0"/>
              </a:rPr>
              <a:t>AFTER YOU READ</a:t>
            </a:r>
          </a:p>
        </p:txBody>
      </p:sp>
      <p:sp>
        <p:nvSpPr>
          <p:cNvPr id="65539" name="Rectangle 3">
            <a:extLst>
              <a:ext uri="{FF2B5EF4-FFF2-40B4-BE49-F238E27FC236}">
                <a16:creationId xmlns:a16="http://schemas.microsoft.com/office/drawing/2014/main" id="{264AC6EE-77E8-E837-E7C8-607FF222D693}"/>
              </a:ext>
            </a:extLst>
          </p:cNvPr>
          <p:cNvSpPr>
            <a:spLocks noGrp="1" noChangeArrowheads="1"/>
          </p:cNvSpPr>
          <p:nvPr>
            <p:ph type="title"/>
          </p:nvPr>
        </p:nvSpPr>
        <p:spPr>
          <a:xfrm>
            <a:off x="1219200" y="914400"/>
            <a:ext cx="7161213" cy="638175"/>
          </a:xfrm>
          <a:noFill/>
          <a:ln/>
        </p:spPr>
        <p:txBody>
          <a:bodyPr/>
          <a:lstStyle/>
          <a:p>
            <a:r>
              <a:rPr lang="en-US" altLang="en-US" sz="3500" b="1" i="1">
                <a:latin typeface="Times New Roman" panose="02020603050405020304" pitchFamily="18" charset="0"/>
              </a:rPr>
              <a:t>The Lady, or The Tiger?</a:t>
            </a:r>
            <a:r>
              <a:rPr lang="en-US" altLang="en-US" sz="2400" b="1">
                <a:latin typeface="Times New Roman" panose="02020603050405020304" pitchFamily="18" charset="0"/>
              </a:rPr>
              <a:t>—Frank Stockton</a:t>
            </a:r>
          </a:p>
        </p:txBody>
      </p:sp>
      <p:sp>
        <p:nvSpPr>
          <p:cNvPr id="65540" name="Rectangle 4">
            <a:extLst>
              <a:ext uri="{FF2B5EF4-FFF2-40B4-BE49-F238E27FC236}">
                <a16:creationId xmlns:a16="http://schemas.microsoft.com/office/drawing/2014/main" id="{6E83B9EA-C5AD-ECAF-7F8F-C45008413CEA}"/>
              </a:ext>
            </a:extLst>
          </p:cNvPr>
          <p:cNvSpPr>
            <a:spLocks noGrp="1" noChangeArrowheads="1"/>
          </p:cNvSpPr>
          <p:nvPr>
            <p:ph type="body" idx="1"/>
          </p:nvPr>
        </p:nvSpPr>
        <p:spPr>
          <a:xfrm>
            <a:off x="1524000" y="1828800"/>
            <a:ext cx="7239000" cy="762000"/>
          </a:xfrm>
        </p:spPr>
        <p:txBody>
          <a:bodyPr/>
          <a:lstStyle/>
          <a:p>
            <a:pPr marL="0" indent="0">
              <a:lnSpc>
                <a:spcPct val="90000"/>
              </a:lnSpc>
            </a:pPr>
            <a:r>
              <a:rPr lang="en-US" altLang="en-US" b="1">
                <a:solidFill>
                  <a:srgbClr val="D21600"/>
                </a:solidFill>
              </a:rPr>
              <a:t>Analyze and Evaluate</a:t>
            </a:r>
            <a:endParaRPr lang="en-US" altLang="en-US" sz="2400">
              <a:latin typeface="Times New Roman" panose="02020603050405020304" pitchFamily="18" charset="0"/>
            </a:endParaRPr>
          </a:p>
        </p:txBody>
      </p:sp>
      <p:pic>
        <p:nvPicPr>
          <p:cNvPr id="65542" name="Picture 6">
            <a:extLst>
              <a:ext uri="{FF2B5EF4-FFF2-40B4-BE49-F238E27FC236}">
                <a16:creationId xmlns:a16="http://schemas.microsoft.com/office/drawing/2014/main" id="{31C150AF-E87C-CF28-F77D-C330751D2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2641600"/>
            <a:ext cx="5302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3" name="Text Box 7">
            <a:extLst>
              <a:ext uri="{FF2B5EF4-FFF2-40B4-BE49-F238E27FC236}">
                <a16:creationId xmlns:a16="http://schemas.microsoft.com/office/drawing/2014/main" id="{8DAC3572-5591-FA16-8E39-10E19B37E362}"/>
              </a:ext>
            </a:extLst>
          </p:cNvPr>
          <p:cNvSpPr txBox="1">
            <a:spLocks noChangeArrowheads="1"/>
          </p:cNvSpPr>
          <p:nvPr/>
        </p:nvSpPr>
        <p:spPr bwMode="auto">
          <a:xfrm>
            <a:off x="2328863" y="2535238"/>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50000"/>
              </a:spcBef>
              <a:spcAft>
                <a:spcPct val="20000"/>
              </a:spcAft>
            </a:pPr>
            <a:r>
              <a:rPr lang="en-US" altLang="en-US" sz="2000">
                <a:solidFill>
                  <a:srgbClr val="522E91"/>
                </a:solidFill>
              </a:rPr>
              <a:t>Why do you think the story ends with a question instead of an answer?</a:t>
            </a:r>
          </a:p>
        </p:txBody>
      </p:sp>
      <p:pic>
        <p:nvPicPr>
          <p:cNvPr id="65544" name="Picture 8">
            <a:extLst>
              <a:ext uri="{FF2B5EF4-FFF2-40B4-BE49-F238E27FC236}">
                <a16:creationId xmlns:a16="http://schemas.microsoft.com/office/drawing/2014/main" id="{8E52D219-D730-DF9F-86BC-FE833B04C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963" y="4075113"/>
            <a:ext cx="4746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5" name="Rectangle 9">
            <a:extLst>
              <a:ext uri="{FF2B5EF4-FFF2-40B4-BE49-F238E27FC236}">
                <a16:creationId xmlns:a16="http://schemas.microsoft.com/office/drawing/2014/main" id="{603EFF54-3B7A-A3F7-A86F-C164EB0F357D}"/>
              </a:ext>
            </a:extLst>
          </p:cNvPr>
          <p:cNvSpPr>
            <a:spLocks noChangeArrowheads="1"/>
          </p:cNvSpPr>
          <p:nvPr/>
        </p:nvSpPr>
        <p:spPr bwMode="auto">
          <a:xfrm>
            <a:off x="2295525" y="3940175"/>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20000"/>
              </a:spcBef>
              <a:spcAft>
                <a:spcPct val="20000"/>
              </a:spcAft>
            </a:pPr>
            <a:r>
              <a:rPr lang="en-US" altLang="en-US" sz="2000" b="0"/>
              <a:t>To invite readers to ponder the conflict between love and jealousy.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54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554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6554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65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autoUpdateAnimBg="0"/>
      <p:bldP spid="6554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26A624AD-E8C5-509E-6FF2-C894A448C782}"/>
              </a:ext>
            </a:extLst>
          </p:cNvPr>
          <p:cNvSpPr txBox="1">
            <a:spLocks noChangeArrowheads="1"/>
          </p:cNvSpPr>
          <p:nvPr/>
        </p:nvSpPr>
        <p:spPr bwMode="auto">
          <a:xfrm>
            <a:off x="4800600" y="52388"/>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b="0">
                <a:solidFill>
                  <a:srgbClr val="F4D609"/>
                </a:solidFill>
                <a:latin typeface="Arial Black" panose="020B0A04020102020204" pitchFamily="34" charset="0"/>
              </a:rPr>
              <a:t>AFTER YOU READ</a:t>
            </a:r>
          </a:p>
        </p:txBody>
      </p:sp>
      <p:sp>
        <p:nvSpPr>
          <p:cNvPr id="69635" name="Rectangle 3">
            <a:extLst>
              <a:ext uri="{FF2B5EF4-FFF2-40B4-BE49-F238E27FC236}">
                <a16:creationId xmlns:a16="http://schemas.microsoft.com/office/drawing/2014/main" id="{9ABDB107-2959-D2BC-032A-EFE310C09B43}"/>
              </a:ext>
            </a:extLst>
          </p:cNvPr>
          <p:cNvSpPr>
            <a:spLocks noGrp="1" noChangeArrowheads="1"/>
          </p:cNvSpPr>
          <p:nvPr>
            <p:ph type="title"/>
          </p:nvPr>
        </p:nvSpPr>
        <p:spPr>
          <a:xfrm>
            <a:off x="1295400" y="990600"/>
            <a:ext cx="7161213" cy="638175"/>
          </a:xfrm>
          <a:noFill/>
          <a:ln/>
        </p:spPr>
        <p:txBody>
          <a:bodyPr/>
          <a:lstStyle/>
          <a:p>
            <a:r>
              <a:rPr lang="en-US" altLang="en-US" sz="3500" b="1" i="1">
                <a:latin typeface="Times New Roman" panose="02020603050405020304" pitchFamily="18" charset="0"/>
              </a:rPr>
              <a:t>The Lady, or The Tiger?</a:t>
            </a:r>
            <a:r>
              <a:rPr lang="en-US" altLang="en-US" sz="2400" b="1">
                <a:latin typeface="Times New Roman" panose="02020603050405020304" pitchFamily="18" charset="0"/>
              </a:rPr>
              <a:t>—Frank Stockton</a:t>
            </a:r>
          </a:p>
        </p:txBody>
      </p:sp>
      <p:sp>
        <p:nvSpPr>
          <p:cNvPr id="69636" name="Rectangle 4">
            <a:extLst>
              <a:ext uri="{FF2B5EF4-FFF2-40B4-BE49-F238E27FC236}">
                <a16:creationId xmlns:a16="http://schemas.microsoft.com/office/drawing/2014/main" id="{D8EDF694-F363-9969-8E62-2F7EFDA1CA87}"/>
              </a:ext>
            </a:extLst>
          </p:cNvPr>
          <p:cNvSpPr>
            <a:spLocks noGrp="1" noChangeArrowheads="1"/>
          </p:cNvSpPr>
          <p:nvPr>
            <p:ph type="body" idx="1"/>
          </p:nvPr>
        </p:nvSpPr>
        <p:spPr>
          <a:xfrm>
            <a:off x="1524000" y="1828800"/>
            <a:ext cx="7239000" cy="762000"/>
          </a:xfrm>
        </p:spPr>
        <p:txBody>
          <a:bodyPr/>
          <a:lstStyle/>
          <a:p>
            <a:pPr marL="0" indent="0">
              <a:lnSpc>
                <a:spcPct val="90000"/>
              </a:lnSpc>
            </a:pPr>
            <a:r>
              <a:rPr lang="en-US" altLang="en-US" b="1">
                <a:solidFill>
                  <a:srgbClr val="D21600"/>
                </a:solidFill>
              </a:rPr>
              <a:t>Connect</a:t>
            </a:r>
            <a:endParaRPr lang="en-US" altLang="en-US" sz="2400">
              <a:latin typeface="Times New Roman" panose="02020603050405020304" pitchFamily="18" charset="0"/>
            </a:endParaRPr>
          </a:p>
        </p:txBody>
      </p:sp>
      <p:pic>
        <p:nvPicPr>
          <p:cNvPr id="69637" name="Picture 5">
            <a:extLst>
              <a:ext uri="{FF2B5EF4-FFF2-40B4-BE49-F238E27FC236}">
                <a16:creationId xmlns:a16="http://schemas.microsoft.com/office/drawing/2014/main" id="{4CAC2BEE-0F53-6BA9-742C-A9A54560B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2667000"/>
            <a:ext cx="5302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8" name="Picture 6">
            <a:extLst>
              <a:ext uri="{FF2B5EF4-FFF2-40B4-BE49-F238E27FC236}">
                <a16:creationId xmlns:a16="http://schemas.microsoft.com/office/drawing/2014/main" id="{3B1A2F08-FA4D-4455-A787-A4AA15EB86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5" y="3944938"/>
            <a:ext cx="4746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9" name="Text Box 7">
            <a:extLst>
              <a:ext uri="{FF2B5EF4-FFF2-40B4-BE49-F238E27FC236}">
                <a16:creationId xmlns:a16="http://schemas.microsoft.com/office/drawing/2014/main" id="{B9127A5F-5940-B4D5-09D3-0C2E7E2B927E}"/>
              </a:ext>
            </a:extLst>
          </p:cNvPr>
          <p:cNvSpPr txBox="1">
            <a:spLocks noChangeArrowheads="1"/>
          </p:cNvSpPr>
          <p:nvPr/>
        </p:nvSpPr>
        <p:spPr bwMode="auto">
          <a:xfrm>
            <a:off x="2268538" y="2667000"/>
            <a:ext cx="6265862"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50000"/>
              </a:spcBef>
              <a:spcAft>
                <a:spcPct val="20000"/>
              </a:spcAft>
            </a:pPr>
            <a:r>
              <a:rPr lang="en-US" altLang="en-US" sz="2400">
                <a:solidFill>
                  <a:srgbClr val="522E91"/>
                </a:solidFill>
              </a:rPr>
              <a:t>In what ways is the king’s justice similar to flipping a coin to decide an important question?</a:t>
            </a:r>
          </a:p>
        </p:txBody>
      </p:sp>
      <p:sp>
        <p:nvSpPr>
          <p:cNvPr id="69640" name="Rectangle 8">
            <a:extLst>
              <a:ext uri="{FF2B5EF4-FFF2-40B4-BE49-F238E27FC236}">
                <a16:creationId xmlns:a16="http://schemas.microsoft.com/office/drawing/2014/main" id="{6B912C0F-879F-990D-0981-3EA8BB3DE713}"/>
              </a:ext>
            </a:extLst>
          </p:cNvPr>
          <p:cNvSpPr>
            <a:spLocks noChangeArrowheads="1"/>
          </p:cNvSpPr>
          <p:nvPr/>
        </p:nvSpPr>
        <p:spPr bwMode="auto">
          <a:xfrm>
            <a:off x="2251075" y="3902075"/>
            <a:ext cx="6130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20000"/>
              </a:spcBef>
              <a:spcAft>
                <a:spcPct val="20000"/>
              </a:spcAft>
            </a:pPr>
            <a:r>
              <a:rPr lang="en-US" altLang="en-US" sz="2400" b="0"/>
              <a:t>In both cases, chance alone determines the outcome.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963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963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6963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69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autoUpdateAnimBg="0"/>
      <p:bldP spid="6964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BA241E53-0898-49F3-0EE3-3EB067F6D826}"/>
              </a:ext>
            </a:extLst>
          </p:cNvPr>
          <p:cNvSpPr txBox="1">
            <a:spLocks noChangeArrowheads="1"/>
          </p:cNvSpPr>
          <p:nvPr/>
        </p:nvSpPr>
        <p:spPr bwMode="auto">
          <a:xfrm>
            <a:off x="6172200" y="52388"/>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b="0">
                <a:solidFill>
                  <a:srgbClr val="F4D609"/>
                </a:solidFill>
                <a:latin typeface="Arial Black" panose="020B0A04020102020204" pitchFamily="34" charset="0"/>
              </a:rPr>
              <a:t>AFTER YOU READ</a:t>
            </a:r>
          </a:p>
        </p:txBody>
      </p:sp>
      <p:sp>
        <p:nvSpPr>
          <p:cNvPr id="75779" name="Text Box 3">
            <a:extLst>
              <a:ext uri="{FF2B5EF4-FFF2-40B4-BE49-F238E27FC236}">
                <a16:creationId xmlns:a16="http://schemas.microsoft.com/office/drawing/2014/main" id="{3450A642-368D-C855-0E27-0A313616AB15}"/>
              </a:ext>
            </a:extLst>
          </p:cNvPr>
          <p:cNvSpPr txBox="1">
            <a:spLocks noChangeArrowheads="1"/>
          </p:cNvSpPr>
          <p:nvPr/>
        </p:nvSpPr>
        <p:spPr bwMode="auto">
          <a:xfrm>
            <a:off x="3657600" y="156527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a:solidFill>
                  <a:schemeClr val="tx1"/>
                </a:solidFill>
                <a:latin typeface="Arial" panose="020B0604020202020204" pitchFamily="34" charset="0"/>
              </a:rPr>
              <a:t>Conflict</a:t>
            </a:r>
          </a:p>
        </p:txBody>
      </p:sp>
      <p:sp>
        <p:nvSpPr>
          <p:cNvPr id="75780" name="Rectangle 4">
            <a:extLst>
              <a:ext uri="{FF2B5EF4-FFF2-40B4-BE49-F238E27FC236}">
                <a16:creationId xmlns:a16="http://schemas.microsoft.com/office/drawing/2014/main" id="{0F3C156A-9D8D-E501-CBD2-9B35C10755D2}"/>
              </a:ext>
            </a:extLst>
          </p:cNvPr>
          <p:cNvSpPr>
            <a:spLocks noGrp="1" noChangeArrowheads="1"/>
          </p:cNvSpPr>
          <p:nvPr>
            <p:ph type="title"/>
          </p:nvPr>
        </p:nvSpPr>
        <p:spPr>
          <a:xfrm>
            <a:off x="1295400" y="457200"/>
            <a:ext cx="7162800" cy="458788"/>
          </a:xfrm>
        </p:spPr>
        <p:txBody>
          <a:bodyPr/>
          <a:lstStyle/>
          <a:p>
            <a:r>
              <a:rPr lang="en-US" altLang="en-US" sz="3200" b="1" i="1">
                <a:latin typeface="Times New Roman" panose="02020603050405020304" pitchFamily="18" charset="0"/>
              </a:rPr>
              <a:t>The Lady, or The Tiger?</a:t>
            </a:r>
            <a:r>
              <a:rPr lang="en-US" altLang="en-US" sz="2000" b="1">
                <a:latin typeface="Times New Roman" panose="02020603050405020304" pitchFamily="18" charset="0"/>
              </a:rPr>
              <a:t>—Frank Stockton</a:t>
            </a:r>
          </a:p>
        </p:txBody>
      </p:sp>
      <p:pic>
        <p:nvPicPr>
          <p:cNvPr id="75781" name="Picture 5">
            <a:extLst>
              <a:ext uri="{FF2B5EF4-FFF2-40B4-BE49-F238E27FC236}">
                <a16:creationId xmlns:a16="http://schemas.microsoft.com/office/drawing/2014/main" id="{0186DBF2-17A2-562E-69B3-AD76D2BC6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4495800"/>
            <a:ext cx="5302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2" name="Text Box 6">
            <a:extLst>
              <a:ext uri="{FF2B5EF4-FFF2-40B4-BE49-F238E27FC236}">
                <a16:creationId xmlns:a16="http://schemas.microsoft.com/office/drawing/2014/main" id="{2107273E-3C26-E5BC-E961-00E870A2F6F2}"/>
              </a:ext>
            </a:extLst>
          </p:cNvPr>
          <p:cNvSpPr txBox="1">
            <a:spLocks noChangeArrowheads="1"/>
          </p:cNvSpPr>
          <p:nvPr/>
        </p:nvSpPr>
        <p:spPr bwMode="auto">
          <a:xfrm>
            <a:off x="2227263" y="4495800"/>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50000"/>
              </a:spcBef>
              <a:spcAft>
                <a:spcPct val="20000"/>
              </a:spcAft>
            </a:pPr>
            <a:r>
              <a:rPr lang="en-US" altLang="en-US" sz="2000">
                <a:solidFill>
                  <a:srgbClr val="522E91"/>
                </a:solidFill>
              </a:rPr>
              <a:t>Why is the princess’s internal conflict so central to the story?</a:t>
            </a:r>
          </a:p>
        </p:txBody>
      </p:sp>
      <p:pic>
        <p:nvPicPr>
          <p:cNvPr id="75783" name="Picture 7">
            <a:extLst>
              <a:ext uri="{FF2B5EF4-FFF2-40B4-BE49-F238E27FC236}">
                <a16:creationId xmlns:a16="http://schemas.microsoft.com/office/drawing/2014/main" id="{9562289D-453E-5993-FD9D-243BA2DD73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738" y="5276850"/>
            <a:ext cx="4746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4" name="Rectangle 8">
            <a:extLst>
              <a:ext uri="{FF2B5EF4-FFF2-40B4-BE49-F238E27FC236}">
                <a16:creationId xmlns:a16="http://schemas.microsoft.com/office/drawing/2014/main" id="{78937388-DA72-E0EC-EA32-7E8D8DDACFFC}"/>
              </a:ext>
            </a:extLst>
          </p:cNvPr>
          <p:cNvSpPr>
            <a:spLocks noChangeArrowheads="1"/>
          </p:cNvSpPr>
          <p:nvPr/>
        </p:nvSpPr>
        <p:spPr bwMode="auto">
          <a:xfrm>
            <a:off x="2209800" y="5319713"/>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20000"/>
              </a:spcBef>
              <a:spcAft>
                <a:spcPct val="20000"/>
              </a:spcAft>
            </a:pPr>
            <a:r>
              <a:rPr lang="en-US" altLang="en-US" sz="2000" b="0"/>
              <a:t>Her decision governs if the young man lives or dies. Your view of her will affect your choice of resolution.</a:t>
            </a:r>
          </a:p>
        </p:txBody>
      </p:sp>
      <p:pic>
        <p:nvPicPr>
          <p:cNvPr id="75785" name="Picture 9">
            <a:extLst>
              <a:ext uri="{FF2B5EF4-FFF2-40B4-BE49-F238E27FC236}">
                <a16:creationId xmlns:a16="http://schemas.microsoft.com/office/drawing/2014/main" id="{4D99DEEF-E93F-1B48-F4AE-08C9EE22A5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286000"/>
            <a:ext cx="5302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6" name="Picture 10">
            <a:extLst>
              <a:ext uri="{FF2B5EF4-FFF2-40B4-BE49-F238E27FC236}">
                <a16:creationId xmlns:a16="http://schemas.microsoft.com/office/drawing/2014/main" id="{DFC1B520-5A70-4547-6FBD-8E3AA9FC8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67075"/>
            <a:ext cx="4746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Text Box 11">
            <a:extLst>
              <a:ext uri="{FF2B5EF4-FFF2-40B4-BE49-F238E27FC236}">
                <a16:creationId xmlns:a16="http://schemas.microsoft.com/office/drawing/2014/main" id="{565C4E19-45DA-3C80-E805-1EED12A7835E}"/>
              </a:ext>
            </a:extLst>
          </p:cNvPr>
          <p:cNvSpPr txBox="1">
            <a:spLocks noChangeArrowheads="1"/>
          </p:cNvSpPr>
          <p:nvPr/>
        </p:nvSpPr>
        <p:spPr bwMode="auto">
          <a:xfrm>
            <a:off x="2268538" y="2286000"/>
            <a:ext cx="6019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50000"/>
              </a:spcBef>
              <a:spcAft>
                <a:spcPct val="20000"/>
              </a:spcAft>
            </a:pPr>
            <a:r>
              <a:rPr lang="en-US" altLang="en-US" sz="2000">
                <a:solidFill>
                  <a:srgbClr val="522E91"/>
                </a:solidFill>
              </a:rPr>
              <a:t>What conflicts does the young man have? Are his conflicts internal or external? Support your answers with details from the story.</a:t>
            </a:r>
          </a:p>
        </p:txBody>
      </p:sp>
      <p:sp>
        <p:nvSpPr>
          <p:cNvPr id="75788" name="Rectangle 12">
            <a:extLst>
              <a:ext uri="{FF2B5EF4-FFF2-40B4-BE49-F238E27FC236}">
                <a16:creationId xmlns:a16="http://schemas.microsoft.com/office/drawing/2014/main" id="{71F77BAD-B9B8-C59E-DFF7-09BFFB73058D}"/>
              </a:ext>
            </a:extLst>
          </p:cNvPr>
          <p:cNvSpPr>
            <a:spLocks noChangeArrowheads="1"/>
          </p:cNvSpPr>
          <p:nvPr/>
        </p:nvSpPr>
        <p:spPr bwMode="auto">
          <a:xfrm>
            <a:off x="2251075" y="3224213"/>
            <a:ext cx="624840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Lst>
              <a:defRPr>
                <a:solidFill>
                  <a:schemeClr val="tx1"/>
                </a:solidFill>
                <a:latin typeface="Arial" panose="020B0604020202020204" pitchFamily="34" charset="0"/>
              </a:defRPr>
            </a:lvl1pPr>
            <a:lvl2pPr>
              <a:tabLst>
                <a:tab pos="2743200" algn="l"/>
              </a:tabLst>
              <a:defRPr>
                <a:solidFill>
                  <a:schemeClr val="tx1"/>
                </a:solidFill>
                <a:latin typeface="Arial" panose="020B0604020202020204" pitchFamily="34" charset="0"/>
              </a:defRPr>
            </a:lvl2pPr>
            <a:lvl3pPr>
              <a:tabLst>
                <a:tab pos="2743200" algn="l"/>
              </a:tabLst>
              <a:defRPr>
                <a:solidFill>
                  <a:schemeClr val="tx1"/>
                </a:solidFill>
                <a:latin typeface="Arial" panose="020B0604020202020204" pitchFamily="34" charset="0"/>
              </a:defRPr>
            </a:lvl3pPr>
            <a:lvl4pPr>
              <a:tabLst>
                <a:tab pos="2743200" algn="l"/>
              </a:tabLst>
              <a:defRPr>
                <a:solidFill>
                  <a:schemeClr val="tx1"/>
                </a:solidFill>
                <a:latin typeface="Arial" panose="020B0604020202020204" pitchFamily="34" charset="0"/>
              </a:defRPr>
            </a:lvl4pPr>
            <a:lvl5pPr>
              <a:tabLst>
                <a:tab pos="2743200" algn="l"/>
              </a:tabLst>
              <a:defRPr>
                <a:solidFill>
                  <a:schemeClr val="tx1"/>
                </a:solidFill>
                <a:latin typeface="Arial" panose="020B0604020202020204" pitchFamily="34" charset="0"/>
              </a:defRPr>
            </a:lvl5pPr>
            <a:lvl6pPr fontAlgn="base">
              <a:spcBef>
                <a:spcPct val="0"/>
              </a:spcBef>
              <a:spcAft>
                <a:spcPct val="0"/>
              </a:spcAft>
              <a:tabLst>
                <a:tab pos="2743200" algn="l"/>
              </a:tabLst>
              <a:defRPr>
                <a:solidFill>
                  <a:schemeClr val="tx1"/>
                </a:solidFill>
                <a:latin typeface="Arial" panose="020B0604020202020204" pitchFamily="34" charset="0"/>
              </a:defRPr>
            </a:lvl6pPr>
            <a:lvl7pPr fontAlgn="base">
              <a:spcBef>
                <a:spcPct val="0"/>
              </a:spcBef>
              <a:spcAft>
                <a:spcPct val="0"/>
              </a:spcAft>
              <a:tabLst>
                <a:tab pos="2743200" algn="l"/>
              </a:tabLst>
              <a:defRPr>
                <a:solidFill>
                  <a:schemeClr val="tx1"/>
                </a:solidFill>
                <a:latin typeface="Arial" panose="020B0604020202020204" pitchFamily="34" charset="0"/>
              </a:defRPr>
            </a:lvl7pPr>
            <a:lvl8pPr fontAlgn="base">
              <a:spcBef>
                <a:spcPct val="0"/>
              </a:spcBef>
              <a:spcAft>
                <a:spcPct val="0"/>
              </a:spcAft>
              <a:tabLst>
                <a:tab pos="2743200" algn="l"/>
              </a:tabLst>
              <a:defRPr>
                <a:solidFill>
                  <a:schemeClr val="tx1"/>
                </a:solidFill>
                <a:latin typeface="Arial" panose="020B0604020202020204" pitchFamily="34" charset="0"/>
              </a:defRPr>
            </a:lvl8pPr>
            <a:lvl9pPr fontAlgn="base">
              <a:spcBef>
                <a:spcPct val="0"/>
              </a:spcBef>
              <a:spcAft>
                <a:spcPct val="0"/>
              </a:spcAft>
              <a:tabLst>
                <a:tab pos="2743200" algn="l"/>
              </a:tabLst>
              <a:defRPr>
                <a:solidFill>
                  <a:schemeClr val="tx1"/>
                </a:solidFill>
                <a:latin typeface="Arial" panose="020B0604020202020204" pitchFamily="34" charset="0"/>
              </a:defRPr>
            </a:lvl9pPr>
          </a:lstStyle>
          <a:p>
            <a:pPr eaLnBrk="1" fontAlgn="ctr" hangingPunct="1">
              <a:lnSpc>
                <a:spcPct val="90000"/>
              </a:lnSpc>
              <a:spcBef>
                <a:spcPct val="20000"/>
              </a:spcBef>
              <a:spcAft>
                <a:spcPct val="20000"/>
              </a:spcAft>
            </a:pPr>
            <a:r>
              <a:rPr lang="en-US" altLang="en-US" sz="2000" b="0"/>
              <a:t>External: which door to open – possibly facing the tiger</a:t>
            </a:r>
          </a:p>
          <a:p>
            <a:pPr eaLnBrk="1" fontAlgn="ctr" hangingPunct="1">
              <a:lnSpc>
                <a:spcPct val="90000"/>
              </a:lnSpc>
              <a:spcBef>
                <a:spcPct val="20000"/>
              </a:spcBef>
              <a:spcAft>
                <a:spcPct val="20000"/>
              </a:spcAft>
            </a:pPr>
            <a:r>
              <a:rPr lang="en-US" altLang="en-US" sz="2000" b="0"/>
              <a:t>Internal: whether to believe the princess</a:t>
            </a:r>
          </a:p>
        </p:txBody>
      </p:sp>
      <p:sp>
        <p:nvSpPr>
          <p:cNvPr id="75789" name="Rectangle 13">
            <a:extLst>
              <a:ext uri="{FF2B5EF4-FFF2-40B4-BE49-F238E27FC236}">
                <a16:creationId xmlns:a16="http://schemas.microsoft.com/office/drawing/2014/main" id="{9C87544E-5817-74E7-740A-A2CFF6872E0D}"/>
              </a:ext>
            </a:extLst>
          </p:cNvPr>
          <p:cNvSpPr>
            <a:spLocks noChangeArrowheads="1"/>
          </p:cNvSpPr>
          <p:nvPr/>
        </p:nvSpPr>
        <p:spPr bwMode="auto">
          <a:xfrm>
            <a:off x="1524000" y="990600"/>
            <a:ext cx="3810000" cy="381000"/>
          </a:xfrm>
          <a:prstGeom prst="rect">
            <a:avLst/>
          </a:prstGeom>
          <a:solidFill>
            <a:srgbClr val="9462A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anchor="ctr" anchorCtr="1"/>
          <a:lstStyle/>
          <a:p>
            <a:pPr algn="ctr" eaLnBrk="1" hangingPunct="1"/>
            <a:r>
              <a:rPr lang="en-US" altLang="en-US" sz="1400" b="0">
                <a:solidFill>
                  <a:srgbClr val="FFFFFF"/>
                </a:solidFill>
                <a:latin typeface="Arial Black" panose="020B0A04020102020204" pitchFamily="34" charset="0"/>
              </a:rPr>
              <a:t>LITERARY ANALYSIS</a:t>
            </a:r>
            <a:endParaRPr lang="en-US" altLang="en-US" b="0">
              <a:solidFill>
                <a:schemeClr val="tx1"/>
              </a:solidFill>
              <a:latin typeface="Arial" panose="020B0604020202020204" pitchFamily="34" charset="0"/>
            </a:endParaRPr>
          </a:p>
        </p:txBody>
      </p:sp>
      <p:sp>
        <p:nvSpPr>
          <p:cNvPr id="75790" name="Text Box 14">
            <a:extLst>
              <a:ext uri="{FF2B5EF4-FFF2-40B4-BE49-F238E27FC236}">
                <a16:creationId xmlns:a16="http://schemas.microsoft.com/office/drawing/2014/main" id="{54F893D4-8804-E679-951F-31AEB2A5844A}"/>
              </a:ext>
            </a:extLst>
          </p:cNvPr>
          <p:cNvSpPr txBox="1">
            <a:spLocks noChangeArrowheads="1"/>
          </p:cNvSpPr>
          <p:nvPr/>
        </p:nvSpPr>
        <p:spPr bwMode="auto">
          <a:xfrm>
            <a:off x="1509713" y="1589088"/>
            <a:ext cx="2133600" cy="376237"/>
          </a:xfrm>
          <a:prstGeom prst="rect">
            <a:avLst/>
          </a:prstGeom>
          <a:solidFill>
            <a:srgbClr val="B11D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800">
                <a:solidFill>
                  <a:srgbClr val="FFFFFF"/>
                </a:solidFill>
                <a:latin typeface="Arial" panose="020B0604020202020204" pitchFamily="34" charset="0"/>
              </a:rPr>
              <a:t>Literary Element</a:t>
            </a:r>
            <a:endParaRPr lang="en-US" altLang="en-US" b="0">
              <a:solidFill>
                <a:schemeClr val="tx1"/>
              </a:solidFill>
              <a:latin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578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7578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7578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7578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75781"/>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499"/>
                                          </p:stCondLst>
                                        </p:cTn>
                                        <p:tgtEl>
                                          <p:spTgt spid="7578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75783"/>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75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utoUpdateAnimBg="0"/>
      <p:bldP spid="75784" grpId="0" autoUpdateAnimBg="0"/>
      <p:bldP spid="75787" grpId="0" autoUpdateAnimBg="0"/>
      <p:bldP spid="757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BBE143E-EABF-53F2-8757-45CD01E48796}"/>
              </a:ext>
            </a:extLst>
          </p:cNvPr>
          <p:cNvSpPr>
            <a:spLocks noGrp="1" noChangeArrowheads="1"/>
          </p:cNvSpPr>
          <p:nvPr>
            <p:ph type="body" idx="1"/>
          </p:nvPr>
        </p:nvSpPr>
        <p:spPr>
          <a:xfrm>
            <a:off x="533400" y="1219200"/>
            <a:ext cx="8229600" cy="5135563"/>
          </a:xfrm>
        </p:spPr>
        <p:txBody>
          <a:bodyPr/>
          <a:lstStyle/>
          <a:p>
            <a:r>
              <a:rPr lang="en-US" altLang="en-US" sz="3600" b="1">
                <a:solidFill>
                  <a:schemeClr val="accent1"/>
                </a:solidFill>
              </a:rPr>
              <a:t>Meet Frank R. Stockton</a:t>
            </a:r>
            <a:r>
              <a:rPr lang="en-US" altLang="en-US" sz="3600">
                <a:solidFill>
                  <a:schemeClr val="accent1"/>
                </a:solidFill>
              </a:rPr>
              <a:t>	 </a:t>
            </a:r>
            <a:r>
              <a:rPr lang="en-US" altLang="en-US" sz="2800">
                <a:solidFill>
                  <a:schemeClr val="accent1"/>
                </a:solidFill>
              </a:rPr>
              <a:t>(1834-1902)</a:t>
            </a:r>
          </a:p>
        </p:txBody>
      </p:sp>
      <p:sp>
        <p:nvSpPr>
          <p:cNvPr id="18436" name="Rectangle 4">
            <a:extLst>
              <a:ext uri="{FF2B5EF4-FFF2-40B4-BE49-F238E27FC236}">
                <a16:creationId xmlns:a16="http://schemas.microsoft.com/office/drawing/2014/main" id="{D6597C39-6F23-90E5-B6C2-838A9F16F9CA}"/>
              </a:ext>
            </a:extLst>
          </p:cNvPr>
          <p:cNvSpPr>
            <a:spLocks noChangeArrowheads="1"/>
          </p:cNvSpPr>
          <p:nvPr/>
        </p:nvSpPr>
        <p:spPr bwMode="auto">
          <a:xfrm>
            <a:off x="304800" y="1905000"/>
            <a:ext cx="5638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altLang="en-US" sz="2000">
                <a:solidFill>
                  <a:schemeClr val="tx1"/>
                </a:solidFill>
              </a:rPr>
              <a:t>At the height of his success, Frank R.  Stockton was considered a major literary figure in the United States, second in importance only to Mark Twain. </a:t>
            </a:r>
          </a:p>
          <a:p>
            <a:pPr eaLnBrk="1" hangingPunct="1">
              <a:buFontTx/>
              <a:buChar char="•"/>
            </a:pPr>
            <a:endParaRPr lang="en-US" altLang="en-US" sz="2000">
              <a:solidFill>
                <a:schemeClr val="tx1"/>
              </a:solidFill>
            </a:endParaRPr>
          </a:p>
          <a:p>
            <a:pPr eaLnBrk="1" hangingPunct="1">
              <a:buFontTx/>
              <a:buChar char="•"/>
            </a:pPr>
            <a:r>
              <a:rPr lang="en-US" altLang="en-US" sz="2000">
                <a:solidFill>
                  <a:schemeClr val="tx1"/>
                </a:solidFill>
              </a:rPr>
              <a:t>Stockton’s body of work fills twenty-three volumes and includes stories, novels, and nonfiction. </a:t>
            </a:r>
          </a:p>
          <a:p>
            <a:pPr eaLnBrk="1" hangingPunct="1">
              <a:buFontTx/>
              <a:buChar char="•"/>
            </a:pPr>
            <a:endParaRPr lang="en-US" altLang="en-US" sz="2000">
              <a:solidFill>
                <a:schemeClr val="tx1"/>
              </a:solidFill>
            </a:endParaRPr>
          </a:p>
          <a:p>
            <a:pPr eaLnBrk="1" hangingPunct="1">
              <a:buFontTx/>
              <a:buChar char="•"/>
            </a:pPr>
            <a:r>
              <a:rPr lang="en-US" altLang="en-US" sz="2000">
                <a:solidFill>
                  <a:schemeClr val="tx1"/>
                </a:solidFill>
              </a:rPr>
              <a:t>Yet today, this writer is known primarily for his story, “The Lady, or the Tiger?”</a:t>
            </a:r>
          </a:p>
          <a:p>
            <a:pPr eaLnBrk="1" hangingPunct="1">
              <a:buFontTx/>
              <a:buChar char="•"/>
            </a:pPr>
            <a:endParaRPr lang="en-US" altLang="en-US" sz="2000">
              <a:solidFill>
                <a:schemeClr val="tx1"/>
              </a:solidFill>
            </a:endParaRPr>
          </a:p>
          <a:p>
            <a:pPr eaLnBrk="1" hangingPunct="1">
              <a:buFontTx/>
              <a:buChar char="•"/>
            </a:pPr>
            <a:r>
              <a:rPr lang="en-US" altLang="en-US" sz="2000">
                <a:solidFill>
                  <a:schemeClr val="tx1"/>
                </a:solidFill>
              </a:rPr>
              <a:t>The story created a stir at the time it was published, as well as afterward; it was later turned into an operetta, a play, a movie, and a recording.</a:t>
            </a:r>
          </a:p>
        </p:txBody>
      </p:sp>
      <p:sp>
        <p:nvSpPr>
          <p:cNvPr id="18437" name="Rectangle 5">
            <a:extLst>
              <a:ext uri="{FF2B5EF4-FFF2-40B4-BE49-F238E27FC236}">
                <a16:creationId xmlns:a16="http://schemas.microsoft.com/office/drawing/2014/main" id="{DAFBD175-DEBB-C4BE-61B0-D0AD370FA10D}"/>
              </a:ext>
            </a:extLst>
          </p:cNvPr>
          <p:cNvSpPr>
            <a:spLocks noGrp="1" noChangeArrowheads="1"/>
          </p:cNvSpPr>
          <p:nvPr>
            <p:ph type="title"/>
          </p:nvPr>
        </p:nvSpPr>
        <p:spPr>
          <a:xfrm>
            <a:off x="523875" y="708025"/>
            <a:ext cx="8054975" cy="373063"/>
          </a:xfrm>
        </p:spPr>
        <p:txBody>
          <a:bodyPr/>
          <a:lstStyle/>
          <a:p>
            <a:r>
              <a:rPr lang="en-US" altLang="en-US" sz="3200" b="1" i="1">
                <a:latin typeface="Times New Roman" panose="02020603050405020304" pitchFamily="18" charset="0"/>
              </a:rPr>
              <a:t>The Lady, or The Tiger?</a:t>
            </a:r>
            <a:r>
              <a:rPr lang="en-US" altLang="en-US" sz="2000" b="1">
                <a:latin typeface="Times New Roman" panose="02020603050405020304" pitchFamily="18" charset="0"/>
              </a:rPr>
              <a:t>—Frank Stockton</a:t>
            </a:r>
            <a:endParaRPr lang="en-US" altLang="en-US" sz="3200" b="1" i="1">
              <a:latin typeface="Times New Roman" panose="02020603050405020304" pitchFamily="18" charset="0"/>
            </a:endParaRPr>
          </a:p>
        </p:txBody>
      </p:sp>
      <p:pic>
        <p:nvPicPr>
          <p:cNvPr id="18438" name="Picture 6">
            <a:extLst>
              <a:ext uri="{FF2B5EF4-FFF2-40B4-BE49-F238E27FC236}">
                <a16:creationId xmlns:a16="http://schemas.microsoft.com/office/drawing/2014/main" id="{4AF099A5-E28D-E137-02D7-6404C2B51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209800"/>
            <a:ext cx="2344738"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a:extLst>
              <a:ext uri="{FF2B5EF4-FFF2-40B4-BE49-F238E27FC236}">
                <a16:creationId xmlns:a16="http://schemas.microsoft.com/office/drawing/2014/main" id="{55FD2A5B-9CAD-A1BE-3389-1BBCFE43E57E}"/>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b="0">
                <a:solidFill>
                  <a:schemeClr val="tx1"/>
                </a:solidFill>
                <a:latin typeface="Arial" panose="020B0604020202020204" pitchFamily="34" charset="0"/>
                <a:cs typeface="Arial" panose="020B0604020202020204" pitchFamily="34" charset="0"/>
              </a:rPr>
              <a:t>This powerpoint was kindly donated to </a:t>
            </a:r>
            <a:r>
              <a:rPr lang="en-GB" altLang="en-US" sz="2400" b="0">
                <a:solidFill>
                  <a:schemeClr val="tx1"/>
                </a:solidFill>
                <a:latin typeface="Arial" panose="020B0604020202020204" pitchFamily="34" charset="0"/>
                <a:cs typeface="Arial" panose="020B0604020202020204" pitchFamily="34" charset="0"/>
                <a:hlinkClick r:id="rId3"/>
              </a:rPr>
              <a:t>www.worldofteaching.com</a:t>
            </a:r>
            <a:endParaRPr lang="en-GB" altLang="en-US" sz="2400" b="0">
              <a:solidFill>
                <a:schemeClr val="tx1"/>
              </a:solidFill>
              <a:latin typeface="Arial" panose="020B0604020202020204" pitchFamily="34" charset="0"/>
              <a:cs typeface="Arial" panose="020B0604020202020204" pitchFamily="34" charset="0"/>
            </a:endParaRPr>
          </a:p>
          <a:p>
            <a:pPr eaLnBrk="1" hangingPunct="1"/>
            <a:endParaRPr lang="en-GB" altLang="en-US" sz="2400" b="0">
              <a:solidFill>
                <a:schemeClr val="tx1"/>
              </a:solidFill>
              <a:latin typeface="Arial" panose="020B0604020202020204" pitchFamily="34" charset="0"/>
              <a:cs typeface="Arial" panose="020B0604020202020204" pitchFamily="34" charset="0"/>
            </a:endParaRPr>
          </a:p>
          <a:p>
            <a:pPr eaLnBrk="1" hangingPunct="1"/>
            <a:endParaRPr lang="en-GB" altLang="en-US" sz="2400" b="0">
              <a:solidFill>
                <a:schemeClr val="tx1"/>
              </a:solidFill>
              <a:latin typeface="Arial" panose="020B0604020202020204" pitchFamily="34" charset="0"/>
              <a:cs typeface="Arial" panose="020B0604020202020204" pitchFamily="34" charset="0"/>
            </a:endParaRPr>
          </a:p>
          <a:p>
            <a:pPr eaLnBrk="1" hangingPunct="1"/>
            <a:endParaRPr lang="en-GB" altLang="en-US" sz="2400" b="0">
              <a:solidFill>
                <a:schemeClr val="tx1"/>
              </a:solidFill>
              <a:latin typeface="Arial" panose="020B0604020202020204" pitchFamily="34" charset="0"/>
              <a:cs typeface="Arial" panose="020B0604020202020204" pitchFamily="34" charset="0"/>
            </a:endParaRPr>
          </a:p>
          <a:p>
            <a:pPr eaLnBrk="1" hangingPunct="1"/>
            <a:endParaRPr lang="en-GB" altLang="en-US" sz="2400" b="0">
              <a:solidFill>
                <a:schemeClr val="tx1"/>
              </a:solidFill>
              <a:latin typeface="Arial" panose="020B0604020202020204" pitchFamily="34" charset="0"/>
              <a:cs typeface="Arial" panose="020B0604020202020204" pitchFamily="34" charset="0"/>
            </a:endParaRPr>
          </a:p>
          <a:p>
            <a:pPr eaLnBrk="1" hangingPunct="1"/>
            <a:r>
              <a:rPr lang="en-GB" altLang="en-US" sz="2400" b="0">
                <a:solidFill>
                  <a:schemeClr val="tx1"/>
                </a:solidFill>
                <a:latin typeface="Arial" panose="020B0604020202020204" pitchFamily="34" charset="0"/>
                <a:cs typeface="Arial" panose="020B0604020202020204" pitchFamily="34" charset="0"/>
                <a:hlinkClick r:id="rId3"/>
              </a:rPr>
              <a:t>http://www.worldofteaching.com</a:t>
            </a:r>
            <a:r>
              <a:rPr lang="en-GB" altLang="en-US" sz="2400" b="0">
                <a:solidFill>
                  <a:schemeClr val="tx1"/>
                </a:solidFill>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b="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1395B14-6FCC-78A3-5474-0B8DC1364068}"/>
              </a:ext>
            </a:extLst>
          </p:cNvPr>
          <p:cNvSpPr>
            <a:spLocks noGrp="1" noChangeArrowheads="1"/>
          </p:cNvSpPr>
          <p:nvPr>
            <p:ph type="title"/>
          </p:nvPr>
        </p:nvSpPr>
        <p:spPr/>
        <p:txBody>
          <a:bodyPr/>
          <a:lstStyle/>
          <a:p>
            <a:r>
              <a:rPr lang="en-US" altLang="en-US" b="1">
                <a:latin typeface="Caslon540 BT" pitchFamily="18" charset="0"/>
              </a:rPr>
              <a:t>Dramatic Plot Structure</a:t>
            </a:r>
            <a:endParaRPr lang="en-US" altLang="en-US">
              <a:latin typeface="Caslon540 BT" pitchFamily="18" charset="0"/>
            </a:endParaRPr>
          </a:p>
        </p:txBody>
      </p:sp>
      <p:sp>
        <p:nvSpPr>
          <p:cNvPr id="10243" name="Rectangle 3">
            <a:extLst>
              <a:ext uri="{FF2B5EF4-FFF2-40B4-BE49-F238E27FC236}">
                <a16:creationId xmlns:a16="http://schemas.microsoft.com/office/drawing/2014/main" id="{88D41A0B-C26A-B8D8-F5F0-D7EB00426FC2}"/>
              </a:ext>
            </a:extLst>
          </p:cNvPr>
          <p:cNvSpPr>
            <a:spLocks noGrp="1" noChangeArrowheads="1"/>
          </p:cNvSpPr>
          <p:nvPr>
            <p:ph type="body" idx="1"/>
          </p:nvPr>
        </p:nvSpPr>
        <p:spPr/>
        <p:txBody>
          <a:bodyPr/>
          <a:lstStyle/>
          <a:p>
            <a:r>
              <a:rPr lang="en-US" altLang="en-US"/>
              <a:t>	</a:t>
            </a:r>
          </a:p>
        </p:txBody>
      </p:sp>
      <p:sp>
        <p:nvSpPr>
          <p:cNvPr id="10244" name="Text Box 4">
            <a:extLst>
              <a:ext uri="{FF2B5EF4-FFF2-40B4-BE49-F238E27FC236}">
                <a16:creationId xmlns:a16="http://schemas.microsoft.com/office/drawing/2014/main" id="{C5FF9604-2E5C-F288-F11A-6E61CC631E97}"/>
              </a:ext>
            </a:extLst>
          </p:cNvPr>
          <p:cNvSpPr txBox="1">
            <a:spLocks noChangeArrowheads="1"/>
          </p:cNvSpPr>
          <p:nvPr/>
        </p:nvSpPr>
        <p:spPr bwMode="auto">
          <a:xfrm>
            <a:off x="914400" y="1371600"/>
            <a:ext cx="7696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b="0"/>
          </a:p>
          <a:p>
            <a:pPr eaLnBrk="1" hangingPunct="1">
              <a:spcBef>
                <a:spcPct val="50000"/>
              </a:spcBef>
            </a:pPr>
            <a:r>
              <a:rPr lang="en-US" altLang="en-US">
                <a:solidFill>
                  <a:schemeClr val="tx1"/>
                </a:solidFill>
              </a:rPr>
              <a:t>A literary plot has five elements:</a:t>
            </a:r>
          </a:p>
        </p:txBody>
      </p:sp>
      <p:pic>
        <p:nvPicPr>
          <p:cNvPr id="10245" name="Picture 5">
            <a:extLst>
              <a:ext uri="{FF2B5EF4-FFF2-40B4-BE49-F238E27FC236}">
                <a16:creationId xmlns:a16="http://schemas.microsoft.com/office/drawing/2014/main" id="{29DE0247-7157-545B-10A4-487BE4FA7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00400"/>
            <a:ext cx="6019800" cy="2000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 Box 6">
            <a:extLst>
              <a:ext uri="{FF2B5EF4-FFF2-40B4-BE49-F238E27FC236}">
                <a16:creationId xmlns:a16="http://schemas.microsoft.com/office/drawing/2014/main" id="{2D7FF043-7D0D-3D31-FD76-67AB6B69A644}"/>
              </a:ext>
            </a:extLst>
          </p:cNvPr>
          <p:cNvSpPr txBox="1">
            <a:spLocks noChangeArrowheads="1"/>
          </p:cNvSpPr>
          <p:nvPr/>
        </p:nvSpPr>
        <p:spPr bwMode="auto">
          <a:xfrm>
            <a:off x="533400" y="2743200"/>
            <a:ext cx="8153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6538" indent="-2365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a:solidFill>
                  <a:schemeClr val="accent1"/>
                </a:solidFill>
                <a:latin typeface="Caslon540 BT" pitchFamily="18" charset="0"/>
              </a:rPr>
              <a:t>Exposition</a:t>
            </a:r>
          </a:p>
          <a:p>
            <a:pPr eaLnBrk="1" hangingPunct="1">
              <a:spcBef>
                <a:spcPct val="50000"/>
              </a:spcBef>
              <a:buFontTx/>
              <a:buChar char="•"/>
            </a:pPr>
            <a:r>
              <a:rPr lang="en-US" altLang="en-US" sz="2400">
                <a:solidFill>
                  <a:schemeClr val="accent1"/>
                </a:solidFill>
                <a:latin typeface="Caslon540 BT" pitchFamily="18" charset="0"/>
              </a:rPr>
              <a:t>Rising Action</a:t>
            </a:r>
          </a:p>
          <a:p>
            <a:pPr eaLnBrk="1" hangingPunct="1">
              <a:spcBef>
                <a:spcPct val="50000"/>
              </a:spcBef>
              <a:buFontTx/>
              <a:buChar char="•"/>
            </a:pPr>
            <a:r>
              <a:rPr lang="en-US" altLang="en-US" sz="2400">
                <a:solidFill>
                  <a:schemeClr val="accent1"/>
                </a:solidFill>
                <a:latin typeface="Caslon540 BT" pitchFamily="18" charset="0"/>
              </a:rPr>
              <a:t>Climax</a:t>
            </a:r>
          </a:p>
          <a:p>
            <a:pPr eaLnBrk="1" hangingPunct="1">
              <a:spcBef>
                <a:spcPct val="50000"/>
              </a:spcBef>
              <a:buFontTx/>
              <a:buChar char="•"/>
            </a:pPr>
            <a:r>
              <a:rPr lang="en-US" altLang="en-US" sz="2400">
                <a:solidFill>
                  <a:schemeClr val="accent1"/>
                </a:solidFill>
                <a:latin typeface="Caslon540 BT" pitchFamily="18" charset="0"/>
              </a:rPr>
              <a:t>Falling Action</a:t>
            </a:r>
          </a:p>
          <a:p>
            <a:pPr eaLnBrk="1" hangingPunct="1">
              <a:spcBef>
                <a:spcPct val="50000"/>
              </a:spcBef>
              <a:buFontTx/>
              <a:buChar char="•"/>
            </a:pPr>
            <a:r>
              <a:rPr lang="en-US" altLang="en-US" sz="2400">
                <a:solidFill>
                  <a:schemeClr val="accent1"/>
                </a:solidFill>
                <a:latin typeface="Caslon540 BT" pitchFamily="18" charset="0"/>
              </a:rPr>
              <a:t>Resolution</a:t>
            </a:r>
            <a:endParaRPr lang="en-US" altLang="en-US" sz="1800">
              <a:solidFill>
                <a:schemeClr val="accent1"/>
              </a:solidFill>
              <a:latin typeface="Caslon540 BT" pitchFamily="18" charset="0"/>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BA255DF-F5ED-6E5A-BBCF-1730399A847C}"/>
              </a:ext>
            </a:extLst>
          </p:cNvPr>
          <p:cNvSpPr>
            <a:spLocks noGrp="1" noChangeArrowheads="1"/>
          </p:cNvSpPr>
          <p:nvPr>
            <p:ph type="title"/>
          </p:nvPr>
        </p:nvSpPr>
        <p:spPr>
          <a:xfrm>
            <a:off x="457200" y="457200"/>
            <a:ext cx="8229600" cy="914400"/>
          </a:xfrm>
        </p:spPr>
        <p:txBody>
          <a:bodyPr/>
          <a:lstStyle/>
          <a:p>
            <a:r>
              <a:rPr lang="en-US" altLang="en-US" b="1">
                <a:latin typeface="Caslon540 BT" pitchFamily="18" charset="0"/>
              </a:rPr>
              <a:t>Dramatic Plot Structure</a:t>
            </a:r>
            <a:endParaRPr lang="en-US" altLang="en-US">
              <a:latin typeface="Caslon540 BT" pitchFamily="18" charset="0"/>
            </a:endParaRPr>
          </a:p>
        </p:txBody>
      </p:sp>
      <p:sp>
        <p:nvSpPr>
          <p:cNvPr id="12291" name="Rectangle 3">
            <a:extLst>
              <a:ext uri="{FF2B5EF4-FFF2-40B4-BE49-F238E27FC236}">
                <a16:creationId xmlns:a16="http://schemas.microsoft.com/office/drawing/2014/main" id="{417B1D92-FA2B-BC59-DC38-0108FD61FB9E}"/>
              </a:ext>
            </a:extLst>
          </p:cNvPr>
          <p:cNvSpPr>
            <a:spLocks noGrp="1" noChangeArrowheads="1"/>
          </p:cNvSpPr>
          <p:nvPr>
            <p:ph type="body" sz="half" idx="1"/>
          </p:nvPr>
        </p:nvSpPr>
        <p:spPr>
          <a:xfrm>
            <a:off x="228600" y="1295400"/>
            <a:ext cx="5638800" cy="5562600"/>
          </a:xfrm>
        </p:spPr>
        <p:txBody>
          <a:bodyPr/>
          <a:lstStyle/>
          <a:p>
            <a:pPr marL="0" indent="0">
              <a:spcBef>
                <a:spcPct val="50000"/>
              </a:spcBef>
            </a:pPr>
            <a:r>
              <a:rPr lang="en-US" altLang="en-US" sz="2400" b="1">
                <a:solidFill>
                  <a:schemeClr val="bg2"/>
                </a:solidFill>
                <a:latin typeface="Caslon540 BT" pitchFamily="18" charset="0"/>
              </a:rPr>
              <a:t>Exposition </a:t>
            </a:r>
            <a:r>
              <a:rPr lang="en-US" altLang="en-US" sz="2400">
                <a:latin typeface="Caslon540 BT" pitchFamily="18" charset="0"/>
              </a:rPr>
              <a:t> During a plot’s exposition, the author gives background information about the story and introduces the story’s characters and setting. The exposition also introduces the main conflict.</a:t>
            </a:r>
          </a:p>
          <a:p>
            <a:pPr marL="0" indent="0">
              <a:spcBef>
                <a:spcPct val="50000"/>
              </a:spcBef>
            </a:pPr>
            <a:r>
              <a:rPr lang="en-US" altLang="en-US" sz="2400" b="1">
                <a:solidFill>
                  <a:schemeClr val="bg2"/>
                </a:solidFill>
                <a:latin typeface="Caslon540 BT" pitchFamily="18" charset="0"/>
              </a:rPr>
              <a:t>Rising Action</a:t>
            </a:r>
            <a:r>
              <a:rPr lang="en-US" altLang="en-US" sz="2400">
                <a:latin typeface="Caslon540 BT" pitchFamily="18" charset="0"/>
              </a:rPr>
              <a:t>  Rising action is the series of events that lead up to the climax, or most dramatic moment, of the story. </a:t>
            </a:r>
          </a:p>
          <a:p>
            <a:pPr marL="0" indent="0">
              <a:spcBef>
                <a:spcPct val="50000"/>
              </a:spcBef>
            </a:pPr>
            <a:r>
              <a:rPr lang="en-US" altLang="en-US" sz="2400" b="1">
                <a:solidFill>
                  <a:schemeClr val="bg2"/>
                </a:solidFill>
                <a:latin typeface="Caslon540 BT" pitchFamily="18" charset="0"/>
              </a:rPr>
              <a:t>Climax</a:t>
            </a:r>
            <a:r>
              <a:rPr lang="en-US" altLang="en-US" sz="2400">
                <a:latin typeface="Caslon540 BT" pitchFamily="18" charset="0"/>
              </a:rPr>
              <a:t>  The climax is a story’s most dramatic and revealing moment. It usually comes near the end of a story and satisfies the reader’s curiosity about what happens.</a:t>
            </a:r>
          </a:p>
        </p:txBody>
      </p:sp>
      <p:pic>
        <p:nvPicPr>
          <p:cNvPr id="12294" name="Picture 6">
            <a:extLst>
              <a:ext uri="{FF2B5EF4-FFF2-40B4-BE49-F238E27FC236}">
                <a16:creationId xmlns:a16="http://schemas.microsoft.com/office/drawing/2014/main" id="{2ED5EE98-8D48-F8CC-38BA-66D04FBA5C5F}"/>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t="28572" r="22282"/>
          <a:stretch>
            <a:fillRect/>
          </a:stretch>
        </p:blipFill>
        <p:spPr>
          <a:xfrm>
            <a:off x="6400800" y="508000"/>
            <a:ext cx="2590800" cy="190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7" name="Picture 9">
            <a:extLst>
              <a:ext uri="{FF2B5EF4-FFF2-40B4-BE49-F238E27FC236}">
                <a16:creationId xmlns:a16="http://schemas.microsoft.com/office/drawing/2014/main" id="{B481E150-860F-181A-F19D-D16FBFF989C4}"/>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l="22499" r="27501"/>
          <a:stretch>
            <a:fillRect/>
          </a:stretch>
        </p:blipFill>
        <p:spPr>
          <a:xfrm>
            <a:off x="6324600" y="2590800"/>
            <a:ext cx="1547813" cy="213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0" name="Picture 12">
            <a:extLst>
              <a:ext uri="{FF2B5EF4-FFF2-40B4-BE49-F238E27FC236}">
                <a16:creationId xmlns:a16="http://schemas.microsoft.com/office/drawing/2014/main" id="{DF840A9F-E387-8325-CB65-C4D965F933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932363"/>
            <a:ext cx="2209800" cy="192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4ED7CBC-EABB-D8C7-6779-723AB2C787B1}"/>
              </a:ext>
            </a:extLst>
          </p:cNvPr>
          <p:cNvSpPr>
            <a:spLocks noGrp="1" noChangeArrowheads="1"/>
          </p:cNvSpPr>
          <p:nvPr>
            <p:ph type="title"/>
          </p:nvPr>
        </p:nvSpPr>
        <p:spPr>
          <a:xfrm>
            <a:off x="457200" y="457200"/>
            <a:ext cx="8229600" cy="990600"/>
          </a:xfrm>
        </p:spPr>
        <p:txBody>
          <a:bodyPr/>
          <a:lstStyle/>
          <a:p>
            <a:r>
              <a:rPr lang="en-US" altLang="en-US" b="1">
                <a:latin typeface="Caslon540 BT" pitchFamily="18" charset="0"/>
              </a:rPr>
              <a:t>Dramatic Plot Structure</a:t>
            </a:r>
            <a:endParaRPr lang="en-US" altLang="en-US">
              <a:latin typeface="Caslon540 BT" pitchFamily="18" charset="0"/>
            </a:endParaRPr>
          </a:p>
        </p:txBody>
      </p:sp>
      <p:sp>
        <p:nvSpPr>
          <p:cNvPr id="14339" name="Rectangle 3">
            <a:extLst>
              <a:ext uri="{FF2B5EF4-FFF2-40B4-BE49-F238E27FC236}">
                <a16:creationId xmlns:a16="http://schemas.microsoft.com/office/drawing/2014/main" id="{B8402297-0D8D-4DCE-0D67-74E9492BAD8B}"/>
              </a:ext>
            </a:extLst>
          </p:cNvPr>
          <p:cNvSpPr>
            <a:spLocks noGrp="1" noChangeArrowheads="1"/>
          </p:cNvSpPr>
          <p:nvPr>
            <p:ph type="body" sz="half" idx="1"/>
          </p:nvPr>
        </p:nvSpPr>
        <p:spPr>
          <a:xfrm>
            <a:off x="457200" y="1447800"/>
            <a:ext cx="4495800" cy="5257800"/>
          </a:xfrm>
        </p:spPr>
        <p:txBody>
          <a:bodyPr/>
          <a:lstStyle/>
          <a:p>
            <a:pPr marL="0" indent="0">
              <a:spcBef>
                <a:spcPct val="50000"/>
              </a:spcBef>
            </a:pPr>
            <a:r>
              <a:rPr lang="en-US" altLang="en-US" sz="2800" b="1">
                <a:solidFill>
                  <a:schemeClr val="bg2"/>
                </a:solidFill>
                <a:latin typeface="Caslon540 BT" pitchFamily="18" charset="0"/>
              </a:rPr>
              <a:t>Falling Action</a:t>
            </a:r>
            <a:r>
              <a:rPr lang="en-US" altLang="en-US" sz="2400" b="1">
                <a:solidFill>
                  <a:srgbClr val="005AB4"/>
                </a:solidFill>
                <a:latin typeface="Caslon540 BT" pitchFamily="18" charset="0"/>
              </a:rPr>
              <a:t> </a:t>
            </a:r>
            <a:r>
              <a:rPr lang="en-US" altLang="en-US" sz="2400">
                <a:latin typeface="Caslon540 BT" pitchFamily="18" charset="0"/>
              </a:rPr>
              <a:t> The falling action follows the climax and describes the results of the climax.</a:t>
            </a:r>
          </a:p>
          <a:p>
            <a:pPr marL="0" indent="0">
              <a:spcBef>
                <a:spcPct val="50000"/>
              </a:spcBef>
            </a:pPr>
            <a:r>
              <a:rPr lang="en-US" altLang="en-US" sz="2800" b="1">
                <a:solidFill>
                  <a:schemeClr val="bg2"/>
                </a:solidFill>
                <a:latin typeface="Caslon540 BT" pitchFamily="18" charset="0"/>
              </a:rPr>
              <a:t>Resolution</a:t>
            </a:r>
            <a:r>
              <a:rPr lang="en-US" altLang="en-US" sz="2400">
                <a:solidFill>
                  <a:schemeClr val="bg2"/>
                </a:solidFill>
                <a:latin typeface="Caslon540 BT" pitchFamily="18" charset="0"/>
              </a:rPr>
              <a:t> </a:t>
            </a:r>
            <a:r>
              <a:rPr lang="en-US" altLang="en-US" sz="2400">
                <a:latin typeface="Caslon540 BT" pitchFamily="18" charset="0"/>
              </a:rPr>
              <a:t> The resolution, or </a:t>
            </a:r>
            <a:r>
              <a:rPr lang="en-US" altLang="en-US" sz="2400" i="1">
                <a:latin typeface="Caslon540 BT" pitchFamily="18" charset="0"/>
              </a:rPr>
              <a:t>denouement</a:t>
            </a:r>
            <a:r>
              <a:rPr lang="en-US" altLang="en-US" sz="2400">
                <a:latin typeface="Caslon540 BT" pitchFamily="18" charset="0"/>
              </a:rPr>
              <a:t>, comes at the end of the falling action. </a:t>
            </a:r>
          </a:p>
          <a:p>
            <a:pPr marL="0" indent="0">
              <a:spcBef>
                <a:spcPct val="50000"/>
              </a:spcBef>
              <a:buFont typeface="Wingdings" panose="05000000000000000000" pitchFamily="2" charset="2"/>
              <a:buNone/>
            </a:pPr>
            <a:endParaRPr lang="en-US" altLang="en-US" sz="2400">
              <a:latin typeface="Caslon540 BT" pitchFamily="18" charset="0"/>
            </a:endParaRPr>
          </a:p>
          <a:p>
            <a:pPr marL="0" indent="0"/>
            <a:r>
              <a:rPr lang="en-US" altLang="en-US" sz="2400">
                <a:latin typeface="Caslon540 BT" pitchFamily="18" charset="0"/>
              </a:rPr>
              <a:t>“The Lady, or the Tiger?” has a trick ending—readers must supply the resolution. </a:t>
            </a:r>
          </a:p>
          <a:p>
            <a:pPr marL="0" indent="0">
              <a:spcBef>
                <a:spcPct val="50000"/>
              </a:spcBef>
            </a:pPr>
            <a:endParaRPr lang="en-US" altLang="en-US" sz="2800">
              <a:latin typeface="Caslon540 BT" pitchFamily="18" charset="0"/>
            </a:endParaRPr>
          </a:p>
        </p:txBody>
      </p:sp>
      <p:pic>
        <p:nvPicPr>
          <p:cNvPr id="14345" name="Picture 9">
            <a:extLst>
              <a:ext uri="{FF2B5EF4-FFF2-40B4-BE49-F238E27FC236}">
                <a16:creationId xmlns:a16="http://schemas.microsoft.com/office/drawing/2014/main" id="{C719CFC7-C810-C7A9-7A57-5E2E0C776B5B}"/>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10200" y="1524000"/>
            <a:ext cx="3159125" cy="2155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8" name="Picture 12">
            <a:extLst>
              <a:ext uri="{FF2B5EF4-FFF2-40B4-BE49-F238E27FC236}">
                <a16:creationId xmlns:a16="http://schemas.microsoft.com/office/drawing/2014/main" id="{ED7C104E-534D-21CB-9D76-DDF14E247ADB}"/>
              </a:ext>
            </a:extLst>
          </p:cNvP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t="5984"/>
          <a:stretch>
            <a:fillRect/>
          </a:stretch>
        </p:blipFill>
        <p:spPr>
          <a:xfrm>
            <a:off x="5410200" y="3932238"/>
            <a:ext cx="3124200" cy="2278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7E74B783-9B09-FFD1-169C-4A557369C561}"/>
              </a:ext>
            </a:extLst>
          </p:cNvPr>
          <p:cNvSpPr>
            <a:spLocks noGrp="1" noChangeArrowheads="1"/>
          </p:cNvSpPr>
          <p:nvPr>
            <p:ph type="title"/>
          </p:nvPr>
        </p:nvSpPr>
        <p:spPr>
          <a:xfrm>
            <a:off x="457200" y="457200"/>
            <a:ext cx="8229600" cy="762000"/>
          </a:xfrm>
        </p:spPr>
        <p:txBody>
          <a:bodyPr/>
          <a:lstStyle/>
          <a:p>
            <a:pPr algn="ctr"/>
            <a:r>
              <a:rPr lang="en-US" altLang="en-US" sz="3200" b="1" i="1">
                <a:solidFill>
                  <a:schemeClr val="bg2"/>
                </a:solidFill>
                <a:latin typeface="Caslon540 BT" pitchFamily="18" charset="0"/>
              </a:rPr>
              <a:t>The Lady, or The Tiger?</a:t>
            </a:r>
            <a:r>
              <a:rPr lang="en-US" altLang="en-US" sz="2000" b="1">
                <a:solidFill>
                  <a:schemeClr val="bg2"/>
                </a:solidFill>
                <a:latin typeface="Caslon540 BT" pitchFamily="18" charset="0"/>
              </a:rPr>
              <a:t>—Frank Stockton</a:t>
            </a:r>
          </a:p>
        </p:txBody>
      </p:sp>
      <p:pic>
        <p:nvPicPr>
          <p:cNvPr id="81925" name="Picture 5">
            <a:extLst>
              <a:ext uri="{FF2B5EF4-FFF2-40B4-BE49-F238E27FC236}">
                <a16:creationId xmlns:a16="http://schemas.microsoft.com/office/drawing/2014/main" id="{378FFE80-6B00-33CB-B8E9-78B1BC451AC6}"/>
              </a:ext>
            </a:extLst>
          </p:cNvPr>
          <p:cNvPicPr>
            <a:picLocks noChangeAspect="1" noChangeArrowheads="1"/>
          </p:cNvPicPr>
          <p:nvPr/>
        </p:nvPicPr>
        <p:blipFill>
          <a:blip r:embed="rId4">
            <a:clrChange>
              <a:clrFrom>
                <a:srgbClr val="FEF1CF"/>
              </a:clrFrom>
              <a:clrTo>
                <a:srgbClr val="FEF1CF">
                  <a:alpha val="0"/>
                </a:srgbClr>
              </a:clrTo>
            </a:clrChange>
            <a:extLst>
              <a:ext uri="{28A0092B-C50C-407E-A947-70E740481C1C}">
                <a14:useLocalDpi xmlns:a14="http://schemas.microsoft.com/office/drawing/2010/main" val="0"/>
              </a:ext>
            </a:extLst>
          </a:blip>
          <a:srcRect/>
          <a:stretch>
            <a:fillRect/>
          </a:stretch>
        </p:blipFill>
        <p:spPr bwMode="auto">
          <a:xfrm>
            <a:off x="304800" y="1295400"/>
            <a:ext cx="400685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6" name="Picture 6">
            <a:extLst>
              <a:ext uri="{FF2B5EF4-FFF2-40B4-BE49-F238E27FC236}">
                <a16:creationId xmlns:a16="http://schemas.microsoft.com/office/drawing/2014/main" id="{0672F7C3-8E1B-EF7A-6C57-E086CBEE892D}"/>
              </a:ext>
            </a:extLst>
          </p:cNvPr>
          <p:cNvPicPr>
            <a:picLocks noChangeAspect="1" noChangeArrowheads="1"/>
          </p:cNvPicPr>
          <p:nvPr/>
        </p:nvPicPr>
        <p:blipFill>
          <a:blip r:embed="rId5">
            <a:clrChange>
              <a:clrFrom>
                <a:srgbClr val="FEFBEA"/>
              </a:clrFrom>
              <a:clrTo>
                <a:srgbClr val="FEFBEA">
                  <a:alpha val="0"/>
                </a:srgbClr>
              </a:clrTo>
            </a:clrChange>
            <a:extLst>
              <a:ext uri="{28A0092B-C50C-407E-A947-70E740481C1C}">
                <a14:useLocalDpi xmlns:a14="http://schemas.microsoft.com/office/drawing/2010/main" val="0"/>
              </a:ext>
            </a:extLst>
          </a:blip>
          <a:srcRect l="935" t="1051"/>
          <a:stretch>
            <a:fillRect/>
          </a:stretch>
        </p:blipFill>
        <p:spPr bwMode="auto">
          <a:xfrm>
            <a:off x="4267200" y="2819400"/>
            <a:ext cx="4876800"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30" name="Text Box 10">
            <a:extLst>
              <a:ext uri="{FF2B5EF4-FFF2-40B4-BE49-F238E27FC236}">
                <a16:creationId xmlns:a16="http://schemas.microsoft.com/office/drawing/2014/main" id="{EDFF057A-0908-F81D-5946-186B9AC805EA}"/>
              </a:ext>
            </a:extLst>
          </p:cNvPr>
          <p:cNvSpPr txBox="1">
            <a:spLocks noChangeArrowheads="1"/>
          </p:cNvSpPr>
          <p:nvPr/>
        </p:nvSpPr>
        <p:spPr bwMode="auto">
          <a:xfrm>
            <a:off x="4876800" y="1524000"/>
            <a:ext cx="2971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800"/>
              <a:t>Setting</a:t>
            </a:r>
          </a:p>
        </p:txBody>
      </p:sp>
      <p:pic>
        <p:nvPicPr>
          <p:cNvPr id="81936" name="Picture 16" descr="Medeival Castles - Image 1">
            <a:extLst>
              <a:ext uri="{FF2B5EF4-FFF2-40B4-BE49-F238E27FC236}">
                <a16:creationId xmlns:a16="http://schemas.microsoft.com/office/drawing/2014/main" id="{F4AADF44-86D9-B24A-6820-7CC6948D6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80" t="23807" r="2380" b="4773"/>
          <a:stretch>
            <a:fillRect/>
          </a:stretch>
        </p:blipFill>
        <p:spPr bwMode="auto">
          <a:xfrm>
            <a:off x="838200" y="4251325"/>
            <a:ext cx="3581400" cy="21494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65A865F-2F1C-29A0-F1E9-1150BCBC62DF}"/>
              </a:ext>
            </a:extLst>
          </p:cNvPr>
          <p:cNvSpPr>
            <a:spLocks noGrp="1" noChangeArrowheads="1"/>
          </p:cNvSpPr>
          <p:nvPr>
            <p:ph type="title"/>
          </p:nvPr>
        </p:nvSpPr>
        <p:spPr>
          <a:xfrm>
            <a:off x="457200" y="457200"/>
            <a:ext cx="8229600" cy="1143000"/>
          </a:xfrm>
        </p:spPr>
        <p:txBody>
          <a:bodyPr/>
          <a:lstStyle/>
          <a:p>
            <a:r>
              <a:rPr lang="en-US" altLang="en-US" b="1">
                <a:latin typeface="Caslon540 BT" pitchFamily="18" charset="0"/>
              </a:rPr>
              <a:t>Dramatic Plot Structure</a:t>
            </a:r>
            <a:endParaRPr lang="en-US" altLang="en-US">
              <a:latin typeface="Caslon540 BT" pitchFamily="18" charset="0"/>
            </a:endParaRPr>
          </a:p>
        </p:txBody>
      </p:sp>
      <p:sp>
        <p:nvSpPr>
          <p:cNvPr id="8196" name="Text Box 4">
            <a:extLst>
              <a:ext uri="{FF2B5EF4-FFF2-40B4-BE49-F238E27FC236}">
                <a16:creationId xmlns:a16="http://schemas.microsoft.com/office/drawing/2014/main" id="{F8CA9674-5D49-754A-E046-AB263CDEFB35}"/>
              </a:ext>
            </a:extLst>
          </p:cNvPr>
          <p:cNvSpPr txBox="1">
            <a:spLocks noChangeArrowheads="1"/>
          </p:cNvSpPr>
          <p:nvPr/>
        </p:nvSpPr>
        <p:spPr bwMode="auto">
          <a:xfrm>
            <a:off x="533400" y="2209800"/>
            <a:ext cx="80772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solidFill>
                  <a:schemeClr val="accent1"/>
                </a:solidFill>
              </a:rPr>
              <a:t>Conflict</a:t>
            </a:r>
          </a:p>
          <a:p>
            <a:pPr eaLnBrk="1" hangingPunct="1">
              <a:spcBef>
                <a:spcPct val="50000"/>
              </a:spcBef>
            </a:pPr>
            <a:r>
              <a:rPr lang="en-US" altLang="en-US" sz="2400" b="0">
                <a:solidFill>
                  <a:schemeClr val="tx1"/>
                </a:solidFill>
              </a:rPr>
              <a:t>Most plots develop around a </a:t>
            </a:r>
            <a:r>
              <a:rPr lang="en-US" altLang="en-US" sz="2400">
                <a:solidFill>
                  <a:schemeClr val="tx1"/>
                </a:solidFill>
              </a:rPr>
              <a:t>conflict</a:t>
            </a:r>
            <a:r>
              <a:rPr lang="en-US" altLang="en-US" sz="2400" b="0">
                <a:solidFill>
                  <a:schemeClr val="tx1"/>
                </a:solidFill>
              </a:rPr>
              <a:t>, or struggle between two or more forces in a story.</a:t>
            </a:r>
          </a:p>
          <a:p>
            <a:pPr eaLnBrk="1" hangingPunct="1">
              <a:spcBef>
                <a:spcPct val="50000"/>
              </a:spcBef>
            </a:pPr>
            <a:r>
              <a:rPr lang="en-US" altLang="en-US" sz="2400">
                <a:solidFill>
                  <a:schemeClr val="tx1"/>
                </a:solidFill>
              </a:rPr>
              <a:t>External conflict</a:t>
            </a:r>
            <a:r>
              <a:rPr lang="en-US" altLang="en-US" sz="2400" b="0">
                <a:solidFill>
                  <a:schemeClr val="tx1"/>
                </a:solidFill>
              </a:rPr>
              <a:t> is the battle between a character and an outside force—nature, society, fate, or another character. </a:t>
            </a:r>
          </a:p>
          <a:p>
            <a:pPr eaLnBrk="1" hangingPunct="1">
              <a:spcBef>
                <a:spcPct val="50000"/>
              </a:spcBef>
            </a:pPr>
            <a:r>
              <a:rPr lang="en-US" altLang="en-US" sz="2400">
                <a:solidFill>
                  <a:schemeClr val="tx1"/>
                </a:solidFill>
              </a:rPr>
              <a:t>Internal conflict</a:t>
            </a:r>
            <a:r>
              <a:rPr lang="en-US" altLang="en-US" sz="2400" b="0">
                <a:solidFill>
                  <a:schemeClr val="tx1"/>
                </a:solidFill>
              </a:rPr>
              <a:t> is the battle within the mind of a character who is torn between different courses of action.</a:t>
            </a:r>
          </a:p>
        </p:txBody>
      </p:sp>
      <p:pic>
        <p:nvPicPr>
          <p:cNvPr id="8201" name="Picture 9">
            <a:extLst>
              <a:ext uri="{FF2B5EF4-FFF2-40B4-BE49-F238E27FC236}">
                <a16:creationId xmlns:a16="http://schemas.microsoft.com/office/drawing/2014/main" id="{FDCA9EFD-9CE2-CFE9-C0F6-AFB0FB9083A6}"/>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124200" y="1484313"/>
            <a:ext cx="3581400" cy="1322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75271960-9D84-DB02-3CF1-B84225C8AC1E}"/>
              </a:ext>
            </a:extLst>
          </p:cNvPr>
          <p:cNvSpPr>
            <a:spLocks noGrp="1" noChangeArrowheads="1"/>
          </p:cNvSpPr>
          <p:nvPr>
            <p:ph type="body" sz="half" idx="1"/>
          </p:nvPr>
        </p:nvSpPr>
        <p:spPr>
          <a:xfrm>
            <a:off x="457200" y="1295400"/>
            <a:ext cx="4038600" cy="4572000"/>
          </a:xfrm>
        </p:spPr>
        <p:txBody>
          <a:bodyPr/>
          <a:lstStyle/>
          <a:p>
            <a:r>
              <a:rPr lang="en-US" altLang="en-US" sz="2400" b="1">
                <a:solidFill>
                  <a:schemeClr val="accent1"/>
                </a:solidFill>
                <a:latin typeface="Caslon540 BT" pitchFamily="18" charset="0"/>
              </a:rPr>
              <a:t>Connecting to the Story</a:t>
            </a:r>
            <a:r>
              <a:rPr lang="en-US" altLang="en-US" sz="2800"/>
              <a:t>	</a:t>
            </a:r>
          </a:p>
        </p:txBody>
      </p:sp>
      <p:pic>
        <p:nvPicPr>
          <p:cNvPr id="126982" name="Picture 6">
            <a:extLst>
              <a:ext uri="{FF2B5EF4-FFF2-40B4-BE49-F238E27FC236}">
                <a16:creationId xmlns:a16="http://schemas.microsoft.com/office/drawing/2014/main" id="{6EBAD1B0-98A8-A19E-592D-E169C75347B4}"/>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162800" y="4114800"/>
            <a:ext cx="1301750" cy="1866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6979" name="Rectangle 3">
            <a:extLst>
              <a:ext uri="{FF2B5EF4-FFF2-40B4-BE49-F238E27FC236}">
                <a16:creationId xmlns:a16="http://schemas.microsoft.com/office/drawing/2014/main" id="{EA3BF462-4A7F-D19A-99E8-3DE9F7263247}"/>
              </a:ext>
            </a:extLst>
          </p:cNvPr>
          <p:cNvSpPr>
            <a:spLocks noChangeArrowheads="1"/>
          </p:cNvSpPr>
          <p:nvPr/>
        </p:nvSpPr>
        <p:spPr bwMode="auto">
          <a:xfrm>
            <a:off x="381000" y="2057400"/>
            <a:ext cx="6553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69863" algn="l"/>
              </a:tabLst>
              <a:defRPr>
                <a:solidFill>
                  <a:schemeClr val="tx1"/>
                </a:solidFill>
                <a:latin typeface="Arial" panose="020B0604020202020204" pitchFamily="34" charset="0"/>
              </a:defRPr>
            </a:lvl1pPr>
            <a:lvl2pPr>
              <a:tabLst>
                <a:tab pos="169863" algn="l"/>
              </a:tabLst>
              <a:defRPr>
                <a:solidFill>
                  <a:schemeClr val="tx1"/>
                </a:solidFill>
                <a:latin typeface="Arial" panose="020B0604020202020204" pitchFamily="34" charset="0"/>
              </a:defRPr>
            </a:lvl2pPr>
            <a:lvl3pPr>
              <a:tabLst>
                <a:tab pos="169863" algn="l"/>
              </a:tabLst>
              <a:defRPr>
                <a:solidFill>
                  <a:schemeClr val="tx1"/>
                </a:solidFill>
                <a:latin typeface="Arial" panose="020B0604020202020204" pitchFamily="34" charset="0"/>
              </a:defRPr>
            </a:lvl3pPr>
            <a:lvl4pPr>
              <a:tabLst>
                <a:tab pos="169863" algn="l"/>
              </a:tabLst>
              <a:defRPr>
                <a:solidFill>
                  <a:schemeClr val="tx1"/>
                </a:solidFill>
                <a:latin typeface="Arial" panose="020B0604020202020204" pitchFamily="34" charset="0"/>
              </a:defRPr>
            </a:lvl4pPr>
            <a:lvl5pPr>
              <a:tabLst>
                <a:tab pos="169863" algn="l"/>
              </a:tabLst>
              <a:defRPr>
                <a:solidFill>
                  <a:schemeClr val="tx1"/>
                </a:solidFill>
                <a:latin typeface="Arial" panose="020B0604020202020204" pitchFamily="34" charset="0"/>
              </a:defRPr>
            </a:lvl5pPr>
            <a:lvl6pPr fontAlgn="base">
              <a:spcBef>
                <a:spcPct val="0"/>
              </a:spcBef>
              <a:spcAft>
                <a:spcPct val="0"/>
              </a:spcAft>
              <a:tabLst>
                <a:tab pos="169863" algn="l"/>
              </a:tabLst>
              <a:defRPr>
                <a:solidFill>
                  <a:schemeClr val="tx1"/>
                </a:solidFill>
                <a:latin typeface="Arial" panose="020B0604020202020204" pitchFamily="34" charset="0"/>
              </a:defRPr>
            </a:lvl6pPr>
            <a:lvl7pPr fontAlgn="base">
              <a:spcBef>
                <a:spcPct val="0"/>
              </a:spcBef>
              <a:spcAft>
                <a:spcPct val="0"/>
              </a:spcAft>
              <a:tabLst>
                <a:tab pos="169863" algn="l"/>
              </a:tabLst>
              <a:defRPr>
                <a:solidFill>
                  <a:schemeClr val="tx1"/>
                </a:solidFill>
                <a:latin typeface="Arial" panose="020B0604020202020204" pitchFamily="34" charset="0"/>
              </a:defRPr>
            </a:lvl7pPr>
            <a:lvl8pPr fontAlgn="base">
              <a:spcBef>
                <a:spcPct val="0"/>
              </a:spcBef>
              <a:spcAft>
                <a:spcPct val="0"/>
              </a:spcAft>
              <a:tabLst>
                <a:tab pos="169863" algn="l"/>
              </a:tabLst>
              <a:defRPr>
                <a:solidFill>
                  <a:schemeClr val="tx1"/>
                </a:solidFill>
                <a:latin typeface="Arial" panose="020B0604020202020204" pitchFamily="34" charset="0"/>
              </a:defRPr>
            </a:lvl8pPr>
            <a:lvl9pPr fontAlgn="base">
              <a:spcBef>
                <a:spcPct val="0"/>
              </a:spcBef>
              <a:spcAft>
                <a:spcPct val="0"/>
              </a:spcAft>
              <a:tabLst>
                <a:tab pos="169863" algn="l"/>
              </a:tabLst>
              <a:defRPr>
                <a:solidFill>
                  <a:schemeClr val="tx1"/>
                </a:solidFill>
                <a:latin typeface="Arial" panose="020B0604020202020204" pitchFamily="34" charset="0"/>
              </a:defRPr>
            </a:lvl9pPr>
          </a:lstStyle>
          <a:p>
            <a:pPr eaLnBrk="1" hangingPunct="1"/>
            <a:r>
              <a:rPr lang="en-US" altLang="en-US" sz="2400">
                <a:latin typeface="Caslon540 BT" pitchFamily="18" charset="0"/>
              </a:rPr>
              <a:t>Would you trust your life to a friend? </a:t>
            </a:r>
          </a:p>
          <a:p>
            <a:pPr eaLnBrk="1" hangingPunct="1"/>
            <a:endParaRPr lang="en-US" altLang="en-US" sz="2400">
              <a:latin typeface="Caslon540 BT" pitchFamily="18" charset="0"/>
            </a:endParaRPr>
          </a:p>
          <a:p>
            <a:pPr eaLnBrk="1" hangingPunct="1"/>
            <a:r>
              <a:rPr lang="en-US" altLang="en-US" sz="2400">
                <a:latin typeface="Caslon540 BT" pitchFamily="18" charset="0"/>
              </a:rPr>
              <a:t>Before you read the story, think about the following questions:</a:t>
            </a:r>
          </a:p>
          <a:p>
            <a:pPr eaLnBrk="1" hangingPunct="1"/>
            <a:endParaRPr lang="en-US" altLang="en-US" sz="2400">
              <a:latin typeface="Caslon540 BT" pitchFamily="18" charset="0"/>
            </a:endParaRPr>
          </a:p>
          <a:p>
            <a:pPr eaLnBrk="1" hangingPunct="1"/>
            <a:r>
              <a:rPr lang="en-US" altLang="en-US" sz="2400">
                <a:latin typeface="Caslon540 BT" pitchFamily="18" charset="0"/>
              </a:rPr>
              <a:t>• Which is a stronger emotion—love or jealousy?</a:t>
            </a:r>
          </a:p>
          <a:p>
            <a:pPr eaLnBrk="1" hangingPunct="1"/>
            <a:endParaRPr lang="en-US" altLang="en-US" sz="2400">
              <a:latin typeface="Caslon540 BT" pitchFamily="18" charset="0"/>
            </a:endParaRPr>
          </a:p>
          <a:p>
            <a:pPr eaLnBrk="1" hangingPunct="1"/>
            <a:r>
              <a:rPr lang="en-US" altLang="en-US" sz="2400">
                <a:latin typeface="Caslon540 BT" pitchFamily="18" charset="0"/>
              </a:rPr>
              <a:t>• How completely can one person ever know and understand another?</a:t>
            </a:r>
          </a:p>
        </p:txBody>
      </p:sp>
      <p:sp>
        <p:nvSpPr>
          <p:cNvPr id="126980" name="Rectangle 4">
            <a:extLst>
              <a:ext uri="{FF2B5EF4-FFF2-40B4-BE49-F238E27FC236}">
                <a16:creationId xmlns:a16="http://schemas.microsoft.com/office/drawing/2014/main" id="{B9F5EAE6-4E77-C06C-357A-5E881E27F0A4}"/>
              </a:ext>
            </a:extLst>
          </p:cNvPr>
          <p:cNvSpPr>
            <a:spLocks noChangeArrowheads="1"/>
          </p:cNvSpPr>
          <p:nvPr/>
        </p:nvSpPr>
        <p:spPr bwMode="auto">
          <a:xfrm>
            <a:off x="990600" y="457200"/>
            <a:ext cx="701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panose="020B0604020202020204" pitchFamily="34" charset="0"/>
              </a:defRPr>
            </a:lvl1pPr>
            <a:lvl2pPr>
              <a:defRPr sz="4400">
                <a:solidFill>
                  <a:schemeClr val="tx1"/>
                </a:solidFill>
                <a:latin typeface="Arial" panose="020B0604020202020204" pitchFamily="34" charset="0"/>
              </a:defRPr>
            </a:lvl2pPr>
            <a:lvl3pPr>
              <a:defRPr sz="4400">
                <a:solidFill>
                  <a:schemeClr val="tx1"/>
                </a:solidFill>
                <a:latin typeface="Arial" panose="020B0604020202020204" pitchFamily="34" charset="0"/>
              </a:defRPr>
            </a:lvl3pPr>
            <a:lvl4pPr>
              <a:defRPr sz="4400">
                <a:solidFill>
                  <a:schemeClr val="tx1"/>
                </a:solidFill>
                <a:latin typeface="Arial" panose="020B0604020202020204" pitchFamily="34" charset="0"/>
              </a:defRPr>
            </a:lvl4pPr>
            <a:lvl5pPr>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eaLnBrk="1" hangingPunct="1"/>
            <a:r>
              <a:rPr lang="en-US" altLang="en-US" sz="3600" i="1">
                <a:latin typeface="Times New Roman" panose="02020603050405020304" pitchFamily="18" charset="0"/>
              </a:rPr>
              <a:t>The Lady, or The Tiger?</a:t>
            </a:r>
            <a:r>
              <a:rPr lang="en-US" altLang="en-US" sz="3600">
                <a:latin typeface="Times New Roman" panose="02020603050405020304" pitchFamily="18" charset="0"/>
              </a:rPr>
              <a:t>—</a:t>
            </a:r>
            <a:r>
              <a:rPr lang="en-US" altLang="en-US" sz="2000">
                <a:latin typeface="Times New Roman" panose="02020603050405020304" pitchFamily="18" charset="0"/>
              </a:rPr>
              <a:t>Frank Stockton</a:t>
            </a:r>
            <a:endParaRPr lang="en-US" altLang="en-US" sz="3200" i="1">
              <a:latin typeface="Times New Roman" panose="02020603050405020304" pitchFamily="18" charset="0"/>
            </a:endParaRPr>
          </a:p>
        </p:txBody>
      </p:sp>
      <p:pic>
        <p:nvPicPr>
          <p:cNvPr id="126986" name="Picture 10">
            <a:extLst>
              <a:ext uri="{FF2B5EF4-FFF2-40B4-BE49-F238E27FC236}">
                <a16:creationId xmlns:a16="http://schemas.microsoft.com/office/drawing/2014/main" id="{44EF2E12-89B9-A211-1912-3C6D9E16E037}"/>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29400" y="1524000"/>
            <a:ext cx="1866900" cy="1866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45B007F5-A629-2234-A973-ED9F3BE5C160}"/>
              </a:ext>
            </a:extLst>
          </p:cNvPr>
          <p:cNvSpPr>
            <a:spLocks noChangeArrowheads="1"/>
          </p:cNvSpPr>
          <p:nvPr/>
        </p:nvSpPr>
        <p:spPr bwMode="auto">
          <a:xfrm>
            <a:off x="228600" y="1447800"/>
            <a:ext cx="51816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200" b="0">
                <a:solidFill>
                  <a:schemeClr val="tx1"/>
                </a:solidFill>
              </a:rPr>
              <a:t>During the Middle Ages in England, guilt or innocence was decided through a practice known as an ordeal. An accused person was physically tested, and the outcome determined guilt or innocence. The accusers believed that supernatural forces controlled what happened. For instance, in the ordeal by water, the accused person was tied up and thrown into deep water. A person who floated was thought to be guilty; a person who sank was considered innocent. Unfortunately, those who sank often drowned before they could be hauled back up.</a:t>
            </a:r>
          </a:p>
        </p:txBody>
      </p:sp>
      <p:sp>
        <p:nvSpPr>
          <p:cNvPr id="22533" name="Rectangle 5">
            <a:extLst>
              <a:ext uri="{FF2B5EF4-FFF2-40B4-BE49-F238E27FC236}">
                <a16:creationId xmlns:a16="http://schemas.microsoft.com/office/drawing/2014/main" id="{40174162-D984-37D3-BA1B-B3585ADC956F}"/>
              </a:ext>
            </a:extLst>
          </p:cNvPr>
          <p:cNvSpPr>
            <a:spLocks noGrp="1" noChangeArrowheads="1"/>
          </p:cNvSpPr>
          <p:nvPr>
            <p:ph type="title"/>
          </p:nvPr>
        </p:nvSpPr>
        <p:spPr>
          <a:xfrm>
            <a:off x="457200" y="457200"/>
            <a:ext cx="8229600" cy="914400"/>
          </a:xfrm>
          <a:noFill/>
          <a:ln/>
        </p:spPr>
        <p:txBody>
          <a:bodyPr/>
          <a:lstStyle/>
          <a:p>
            <a:r>
              <a:rPr lang="en-US" altLang="en-US" sz="3500" b="1" i="1">
                <a:latin typeface="Times New Roman" panose="02020603050405020304" pitchFamily="18" charset="0"/>
              </a:rPr>
              <a:t>The Lady, or The Tiger?</a:t>
            </a:r>
            <a:r>
              <a:rPr lang="en-US" altLang="en-US" sz="2400" b="1">
                <a:latin typeface="Times New Roman" panose="02020603050405020304" pitchFamily="18" charset="0"/>
              </a:rPr>
              <a:t>—Frank Stockton</a:t>
            </a:r>
            <a:endParaRPr lang="en-US" altLang="en-US" sz="3500" b="1" i="1">
              <a:latin typeface="Times New Roman" panose="02020603050405020304" pitchFamily="18" charset="0"/>
            </a:endParaRPr>
          </a:p>
        </p:txBody>
      </p:sp>
      <p:pic>
        <p:nvPicPr>
          <p:cNvPr id="22538" name="Picture 10">
            <a:extLst>
              <a:ext uri="{FF2B5EF4-FFF2-40B4-BE49-F238E27FC236}">
                <a16:creationId xmlns:a16="http://schemas.microsoft.com/office/drawing/2014/main" id="{0EBC0D73-804D-0B8A-EA9D-04A0F171E667}"/>
              </a:ext>
            </a:extLst>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410200" y="1676400"/>
            <a:ext cx="34163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Pixel">
  <a:themeElements>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1" i="0" u="none" strike="noStrike" cap="none" normalizeH="0" baseline="0" smtClean="0">
            <a:ln>
              <a:noFill/>
            </a:ln>
            <a:solidFill>
              <a:srgbClr val="D21600"/>
            </a:solidFill>
            <a:effectLst/>
            <a:latin typeface="Caslon540 B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1" i="0" u="none" strike="noStrike" cap="none" normalizeH="0" baseline="0" smtClean="0">
            <a:ln>
              <a:noFill/>
            </a:ln>
            <a:solidFill>
              <a:srgbClr val="D21600"/>
            </a:solidFill>
            <a:effectLst/>
            <a:latin typeface="Caslon540 BT"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135</TotalTime>
  <Words>1299</Words>
  <Application>Microsoft Office PowerPoint</Application>
  <PresentationFormat>On-screen Show (4:3)</PresentationFormat>
  <Paragraphs>139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Wingdings</vt:lpstr>
      <vt:lpstr>Arial Black</vt:lpstr>
      <vt:lpstr>Caslon540 BT</vt:lpstr>
      <vt:lpstr>Pixel</vt:lpstr>
      <vt:lpstr>The Lady,  or the Tiger?</vt:lpstr>
      <vt:lpstr>The Lady, or The Tiger?—Frank Stockton</vt:lpstr>
      <vt:lpstr>Dramatic Plot Structure</vt:lpstr>
      <vt:lpstr>Dramatic Plot Structure</vt:lpstr>
      <vt:lpstr>Dramatic Plot Structure</vt:lpstr>
      <vt:lpstr>The Lady, or The Tiger?—Frank Stockton</vt:lpstr>
      <vt:lpstr>Dramatic Plot Structure</vt:lpstr>
      <vt:lpstr>PowerPoint Presentation</vt:lpstr>
      <vt:lpstr>The Lady, or The Tiger?—Frank Stockton</vt:lpstr>
      <vt:lpstr>The Lady, or The Tiger?—Frank Stockton</vt:lpstr>
      <vt:lpstr>The Lady, or The Tiger?—Frank Stockton</vt:lpstr>
      <vt:lpstr>The Lady, or The Tiger?—Frank Stockton</vt:lpstr>
      <vt:lpstr>The Lady, or The Tiger?—Frank Stockton</vt:lpstr>
      <vt:lpstr>The Lady, or The Tiger?—Frank Stockton</vt:lpstr>
      <vt:lpstr>The Lady, or The Tiger?—Frank Stockton</vt:lpstr>
      <vt:lpstr>The Lady, or The Tiger?—Frank Stockton</vt:lpstr>
      <vt:lpstr>The Lady, or The Tiger?—Frank Stockton</vt:lpstr>
      <vt:lpstr>The Lady, or The Tiger?—Frank Stockton</vt:lpstr>
      <vt:lpstr>The Lady, or The Tiger?—Frank Stockton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Lady, or the Tiger?</dc:title>
  <dc:creator>Lisa LeAnn Ward</dc:creator>
  <cp:lastModifiedBy>Nayan GRIFFITHS</cp:lastModifiedBy>
  <cp:revision>26</cp:revision>
  <dcterms:created xsi:type="dcterms:W3CDTF">2007-12-20T20:42:12Z</dcterms:created>
  <dcterms:modified xsi:type="dcterms:W3CDTF">2023-03-21T15:28:54Z</dcterms:modified>
</cp:coreProperties>
</file>